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95" r:id="rId3"/>
    <p:sldId id="283" r:id="rId4"/>
    <p:sldId id="284" r:id="rId5"/>
    <p:sldId id="285" r:id="rId6"/>
    <p:sldId id="286" r:id="rId7"/>
    <p:sldId id="287" r:id="rId8"/>
    <p:sldId id="288" r:id="rId9"/>
    <p:sldId id="289" r:id="rId10"/>
    <p:sldId id="290" r:id="rId11"/>
    <p:sldId id="291" r:id="rId12"/>
    <p:sldId id="292" r:id="rId13"/>
    <p:sldId id="282" r:id="rId14"/>
    <p:sldId id="296" r:id="rId15"/>
    <p:sldId id="293" r:id="rId16"/>
    <p:sldId id="294" r:id="rId17"/>
    <p:sldId id="281" r:id="rId18"/>
  </p:sldIdLst>
  <p:sldSz cx="12192000" cy="6858000"/>
  <p:notesSz cx="6858000" cy="9144000"/>
  <p:embeddedFontLst>
    <p:embeddedFont>
      <p:font typeface="Calibri Light" panose="020F0502020204030204" pitchFamily="34" charset="0"/>
      <p:regular r:id="rId20"/>
      <p:italic r:id="rId21"/>
    </p:embeddedFont>
    <p:embeddedFont>
      <p:font typeface="Lato" panose="020F0502020204030203"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8A8B"/>
    <a:srgbClr val="B3C3C4"/>
    <a:srgbClr val="06B9BA"/>
    <a:srgbClr val="D19C31"/>
    <a:srgbClr val="D42E81"/>
    <a:srgbClr val="23F4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10" autoAdjust="0"/>
    <p:restoredTop sz="84907" autoAdjust="0"/>
  </p:normalViewPr>
  <p:slideViewPr>
    <p:cSldViewPr snapToGrid="0">
      <p:cViewPr varScale="1">
        <p:scale>
          <a:sx n="77" d="100"/>
          <a:sy n="77" d="100"/>
        </p:scale>
        <p:origin x="20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un" userId="e7206746-d10f-4eed-96d8-040216aa892c" providerId="ADAL" clId="{9845245B-7F08-40CB-AFAE-E0E187CD6553}"/>
    <pc:docChg chg="undo custSel addSld delSld modSld sldOrd">
      <pc:chgData name="Matthew Sun" userId="e7206746-d10f-4eed-96d8-040216aa892c" providerId="ADAL" clId="{9845245B-7F08-40CB-AFAE-E0E187CD6553}" dt="2017-12-23T05:28:32.369" v="7222" actId="20577"/>
      <pc:docMkLst>
        <pc:docMk/>
      </pc:docMkLst>
      <pc:sldChg chg="modSp add ord">
        <pc:chgData name="Matthew Sun" userId="e7206746-d10f-4eed-96d8-040216aa892c" providerId="ADAL" clId="{9845245B-7F08-40CB-AFAE-E0E187CD6553}" dt="2017-12-23T04:41:18.089" v="6635" actId="20577"/>
        <pc:sldMkLst>
          <pc:docMk/>
          <pc:sldMk cId="3941257302" sldId="281"/>
        </pc:sldMkLst>
        <pc:spChg chg="mod">
          <ac:chgData name="Matthew Sun" userId="e7206746-d10f-4eed-96d8-040216aa892c" providerId="ADAL" clId="{9845245B-7F08-40CB-AFAE-E0E187CD6553}" dt="2017-12-23T04:41:18.089" v="6635" actId="20577"/>
          <ac:spMkLst>
            <pc:docMk/>
            <pc:sldMk cId="3941257302" sldId="281"/>
            <ac:spMk id="3" creationId="{7441081A-87C6-4D68-9600-4CE00E109E36}"/>
          </ac:spMkLst>
        </pc:spChg>
      </pc:sldChg>
      <pc:sldChg chg="delSp modSp add">
        <pc:chgData name="Matthew Sun" userId="e7206746-d10f-4eed-96d8-040216aa892c" providerId="ADAL" clId="{9845245B-7F08-40CB-AFAE-E0E187CD6553}" dt="2017-12-23T05:17:42.984" v="7214" actId="20577"/>
        <pc:sldMkLst>
          <pc:docMk/>
          <pc:sldMk cId="2443842695" sldId="282"/>
        </pc:sldMkLst>
        <pc:spChg chg="mod">
          <ac:chgData name="Matthew Sun" userId="e7206746-d10f-4eed-96d8-040216aa892c" providerId="ADAL" clId="{9845245B-7F08-40CB-AFAE-E0E187CD6553}" dt="2017-12-23T04:45:33.492" v="6901" actId="20577"/>
          <ac:spMkLst>
            <pc:docMk/>
            <pc:sldMk cId="2443842695" sldId="282"/>
            <ac:spMk id="8" creationId="{AD2057E4-3CC2-4828-9548-C2D51DC1AF14}"/>
          </ac:spMkLst>
        </pc:spChg>
        <pc:spChg chg="mod">
          <ac:chgData name="Matthew Sun" userId="e7206746-d10f-4eed-96d8-040216aa892c" providerId="ADAL" clId="{9845245B-7F08-40CB-AFAE-E0E187CD6553}" dt="2017-12-23T05:17:42.984" v="7214" actId="20577"/>
          <ac:spMkLst>
            <pc:docMk/>
            <pc:sldMk cId="2443842695" sldId="282"/>
            <ac:spMk id="10" creationId="{520CAF39-8583-4B57-BD2F-98E680E52DD4}"/>
          </ac:spMkLst>
        </pc:spChg>
        <pc:picChg chg="del">
          <ac:chgData name="Matthew Sun" userId="e7206746-d10f-4eed-96d8-040216aa892c" providerId="ADAL" clId="{9845245B-7F08-40CB-AFAE-E0E187CD6553}" dt="2017-12-23T04:41:34.368" v="6654" actId="478"/>
          <ac:picMkLst>
            <pc:docMk/>
            <pc:sldMk cId="2443842695" sldId="282"/>
            <ac:picMk id="2" creationId="{5A75616F-0418-4C80-B8F2-8C51F956E38D}"/>
          </ac:picMkLst>
        </pc:picChg>
      </pc:sldChg>
    </pc:docChg>
  </pc:docChgLst>
  <pc:docChgLst>
    <pc:chgData name="Matthew Sun" userId="e7206746-d10f-4eed-96d8-040216aa892c" providerId="ADAL" clId="{31B413E8-AAF9-43E5-B80D-A9B4DE0594A1}"/>
    <pc:docChg chg="undo custSel addSld delSld modSld">
      <pc:chgData name="Matthew Sun" userId="e7206746-d10f-4eed-96d8-040216aa892c" providerId="ADAL" clId="{31B413E8-AAF9-43E5-B80D-A9B4DE0594A1}" dt="2018-01-17T06:19:44.987" v="2456" actId="1038"/>
      <pc:docMkLst>
        <pc:docMk/>
      </pc:docMkLst>
      <pc:sldChg chg="addSp delSp">
        <pc:chgData name="Matthew Sun" userId="e7206746-d10f-4eed-96d8-040216aa892c" providerId="ADAL" clId="{31B413E8-AAF9-43E5-B80D-A9B4DE0594A1}" dt="2018-01-17T05:10:09.053" v="376" actId="1038"/>
        <pc:sldMkLst>
          <pc:docMk/>
          <pc:sldMk cId="3452690502" sldId="256"/>
        </pc:sldMkLst>
        <pc:picChg chg="add del">
          <ac:chgData name="Matthew Sun" userId="e7206746-d10f-4eed-96d8-040216aa892c" providerId="ADAL" clId="{31B413E8-AAF9-43E5-B80D-A9B4DE0594A1}" dt="2018-01-17T05:10:09.053" v="376" actId="1038"/>
          <ac:picMkLst>
            <pc:docMk/>
            <pc:sldMk cId="3452690502" sldId="256"/>
            <ac:picMk id="2050" creationId="{20344AC7-8917-4B9E-AD69-2B4CBA01C2AA}"/>
          </ac:picMkLst>
        </pc:picChg>
      </pc:sldChg>
      <pc:sldChg chg="addSp delSp modSp">
        <pc:chgData name="Matthew Sun" userId="e7206746-d10f-4eed-96d8-040216aa892c" providerId="ADAL" clId="{31B413E8-AAF9-43E5-B80D-A9B4DE0594A1}" dt="2018-01-17T05:06:05.411" v="339" actId="1037"/>
        <pc:sldMkLst>
          <pc:docMk/>
          <pc:sldMk cId="2826400445" sldId="257"/>
        </pc:sldMkLst>
        <pc:spChg chg="mod">
          <ac:chgData name="Matthew Sun" userId="e7206746-d10f-4eed-96d8-040216aa892c" providerId="ADAL" clId="{31B413E8-AAF9-43E5-B80D-A9B4DE0594A1}" dt="2018-01-17T05:06:00.817" v="329" actId="1076"/>
          <ac:spMkLst>
            <pc:docMk/>
            <pc:sldMk cId="2826400445" sldId="257"/>
            <ac:spMk id="6" creationId="{AD9149C0-B486-423A-BB22-B955009D1691}"/>
          </ac:spMkLst>
        </pc:spChg>
        <pc:spChg chg="mod">
          <ac:chgData name="Matthew Sun" userId="e7206746-d10f-4eed-96d8-040216aa892c" providerId="ADAL" clId="{31B413E8-AAF9-43E5-B80D-A9B4DE0594A1}" dt="2018-01-17T05:03:25.945" v="90" actId="1076"/>
          <ac:spMkLst>
            <pc:docMk/>
            <pc:sldMk cId="2826400445" sldId="257"/>
            <ac:spMk id="7" creationId="{6795ECE1-710B-4340-8670-D76C2FC8BB7A}"/>
          </ac:spMkLst>
        </pc:spChg>
        <pc:spChg chg="mod">
          <ac:chgData name="Matthew Sun" userId="e7206746-d10f-4eed-96d8-040216aa892c" providerId="ADAL" clId="{31B413E8-AAF9-43E5-B80D-A9B4DE0594A1}" dt="2018-01-17T05:02:49.888" v="74" actId="1076"/>
          <ac:spMkLst>
            <pc:docMk/>
            <pc:sldMk cId="2826400445" sldId="257"/>
            <ac:spMk id="8" creationId="{3DEB228B-48AE-488B-AAB6-362B78FF882C}"/>
          </ac:spMkLst>
        </pc:spChg>
        <pc:spChg chg="del mod">
          <ac:chgData name="Matthew Sun" userId="e7206746-d10f-4eed-96d8-040216aa892c" providerId="ADAL" clId="{31B413E8-AAF9-43E5-B80D-A9B4DE0594A1}" dt="2018-01-17T05:02:27.566" v="40" actId="478"/>
          <ac:spMkLst>
            <pc:docMk/>
            <pc:sldMk cId="2826400445" sldId="257"/>
            <ac:spMk id="9" creationId="{3237E358-0FB9-4AE1-B1A5-1123405569B4}"/>
          </ac:spMkLst>
        </pc:spChg>
        <pc:spChg chg="mod">
          <ac:chgData name="Matthew Sun" userId="e7206746-d10f-4eed-96d8-040216aa892c" providerId="ADAL" clId="{31B413E8-AAF9-43E5-B80D-A9B4DE0594A1}" dt="2018-01-17T05:05:35.977" v="327" actId="20577"/>
          <ac:spMkLst>
            <pc:docMk/>
            <pc:sldMk cId="2826400445" sldId="257"/>
            <ac:spMk id="12" creationId="{D380FCFA-DA57-49A3-B598-7DE80EDBE51F}"/>
          </ac:spMkLst>
        </pc:spChg>
        <pc:spChg chg="add mod">
          <ac:chgData name="Matthew Sun" userId="e7206746-d10f-4eed-96d8-040216aa892c" providerId="ADAL" clId="{31B413E8-AAF9-43E5-B80D-A9B4DE0594A1}" dt="2018-01-17T05:06:05.411" v="339" actId="1037"/>
          <ac:spMkLst>
            <pc:docMk/>
            <pc:sldMk cId="2826400445" sldId="257"/>
            <ac:spMk id="26" creationId="{EB1204C9-0400-424A-944B-0A37A02550B5}"/>
          </ac:spMkLst>
        </pc:spChg>
        <pc:grpChg chg="del">
          <ac:chgData name="Matthew Sun" userId="e7206746-d10f-4eed-96d8-040216aa892c" providerId="ADAL" clId="{31B413E8-AAF9-43E5-B80D-A9B4DE0594A1}" dt="2018-01-17T05:04:16.165" v="159" actId="478"/>
          <ac:grpSpMkLst>
            <pc:docMk/>
            <pc:sldMk cId="2826400445" sldId="257"/>
            <ac:grpSpMk id="28" creationId="{5C8D657A-6671-41AC-8793-34828BDE2024}"/>
          </ac:grpSpMkLst>
        </pc:grpChg>
        <pc:grpChg chg="del">
          <ac:chgData name="Matthew Sun" userId="e7206746-d10f-4eed-96d8-040216aa892c" providerId="ADAL" clId="{31B413E8-AAF9-43E5-B80D-A9B4DE0594A1}" dt="2018-01-17T05:04:16.165" v="159" actId="478"/>
          <ac:grpSpMkLst>
            <pc:docMk/>
            <pc:sldMk cId="2826400445" sldId="257"/>
            <ac:grpSpMk id="31" creationId="{5677C9F7-BFA3-4A1E-A100-70979AD2D45A}"/>
          </ac:grpSpMkLst>
        </pc:grpChg>
        <pc:grpChg chg="del">
          <ac:chgData name="Matthew Sun" userId="e7206746-d10f-4eed-96d8-040216aa892c" providerId="ADAL" clId="{31B413E8-AAF9-43E5-B80D-A9B4DE0594A1}" dt="2018-01-17T05:04:16.165" v="159" actId="478"/>
          <ac:grpSpMkLst>
            <pc:docMk/>
            <pc:sldMk cId="2826400445" sldId="257"/>
            <ac:grpSpMk id="34" creationId="{25946975-E1EE-43DC-9A71-9C7ECA7F0DA5}"/>
          </ac:grpSpMkLst>
        </pc:grpChg>
        <pc:grpChg chg="del">
          <ac:chgData name="Matthew Sun" userId="e7206746-d10f-4eed-96d8-040216aa892c" providerId="ADAL" clId="{31B413E8-AAF9-43E5-B80D-A9B4DE0594A1}" dt="2018-01-17T05:04:16.165" v="159" actId="478"/>
          <ac:grpSpMkLst>
            <pc:docMk/>
            <pc:sldMk cId="2826400445" sldId="257"/>
            <ac:grpSpMk id="37" creationId="{070F4B01-F4A7-4066-825A-87C86A62279D}"/>
          </ac:grpSpMkLst>
        </pc:grpChg>
        <pc:picChg chg="del">
          <ac:chgData name="Matthew Sun" userId="e7206746-d10f-4eed-96d8-040216aa892c" providerId="ADAL" clId="{31B413E8-AAF9-43E5-B80D-A9B4DE0594A1}" dt="2018-01-17T05:04:16.165" v="159" actId="478"/>
          <ac:picMkLst>
            <pc:docMk/>
            <pc:sldMk cId="2826400445" sldId="257"/>
            <ac:picMk id="14" creationId="{032146E6-066B-48D4-B95D-A56F6A96E660}"/>
          </ac:picMkLst>
        </pc:picChg>
        <pc:picChg chg="del">
          <ac:chgData name="Matthew Sun" userId="e7206746-d10f-4eed-96d8-040216aa892c" providerId="ADAL" clId="{31B413E8-AAF9-43E5-B80D-A9B4DE0594A1}" dt="2018-01-17T05:04:16.165" v="159" actId="478"/>
          <ac:picMkLst>
            <pc:docMk/>
            <pc:sldMk cId="2826400445" sldId="257"/>
            <ac:picMk id="16" creationId="{4E7E4BE9-446B-4DB1-A8C6-223AF864FDEB}"/>
          </ac:picMkLst>
        </pc:picChg>
        <pc:picChg chg="del">
          <ac:chgData name="Matthew Sun" userId="e7206746-d10f-4eed-96d8-040216aa892c" providerId="ADAL" clId="{31B413E8-AAF9-43E5-B80D-A9B4DE0594A1}" dt="2018-01-17T05:04:16.165" v="159" actId="478"/>
          <ac:picMkLst>
            <pc:docMk/>
            <pc:sldMk cId="2826400445" sldId="257"/>
            <ac:picMk id="20" creationId="{7D0D7D31-909C-4177-B892-D1122E0033B6}"/>
          </ac:picMkLst>
        </pc:picChg>
        <pc:picChg chg="del">
          <ac:chgData name="Matthew Sun" userId="e7206746-d10f-4eed-96d8-040216aa892c" providerId="ADAL" clId="{31B413E8-AAF9-43E5-B80D-A9B4DE0594A1}" dt="2018-01-17T05:04:16.165" v="159" actId="478"/>
          <ac:picMkLst>
            <pc:docMk/>
            <pc:sldMk cId="2826400445" sldId="257"/>
            <ac:picMk id="24" creationId="{23F54F50-7658-4BDD-BE54-2F8881E41654}"/>
          </ac:picMkLst>
        </pc:picChg>
      </pc:sldChg>
      <pc:sldChg chg="del">
        <pc:chgData name="Matthew Sun" userId="e7206746-d10f-4eed-96d8-040216aa892c" providerId="ADAL" clId="{31B413E8-AAF9-43E5-B80D-A9B4DE0594A1}" dt="2018-01-17T06:00:18.076" v="1317" actId="2696"/>
        <pc:sldMkLst>
          <pc:docMk/>
          <pc:sldMk cId="3304872840" sldId="258"/>
        </pc:sldMkLst>
      </pc:sldChg>
      <pc:sldChg chg="del">
        <pc:chgData name="Matthew Sun" userId="e7206746-d10f-4eed-96d8-040216aa892c" providerId="ADAL" clId="{31B413E8-AAF9-43E5-B80D-A9B4DE0594A1}" dt="2018-01-17T06:00:18.076" v="1316" actId="2696"/>
        <pc:sldMkLst>
          <pc:docMk/>
          <pc:sldMk cId="1310300341" sldId="259"/>
        </pc:sldMkLst>
      </pc:sldChg>
      <pc:sldChg chg="del">
        <pc:chgData name="Matthew Sun" userId="e7206746-d10f-4eed-96d8-040216aa892c" providerId="ADAL" clId="{31B413E8-AAF9-43E5-B80D-A9B4DE0594A1}" dt="2018-01-17T06:00:18.076" v="1315" actId="2696"/>
        <pc:sldMkLst>
          <pc:docMk/>
          <pc:sldMk cId="2373430620" sldId="261"/>
        </pc:sldMkLst>
      </pc:sldChg>
      <pc:sldChg chg="del">
        <pc:chgData name="Matthew Sun" userId="e7206746-d10f-4eed-96d8-040216aa892c" providerId="ADAL" clId="{31B413E8-AAF9-43E5-B80D-A9B4DE0594A1}" dt="2018-01-17T06:00:18.076" v="1313" actId="2696"/>
        <pc:sldMkLst>
          <pc:docMk/>
          <pc:sldMk cId="2616625818" sldId="262"/>
        </pc:sldMkLst>
      </pc:sldChg>
      <pc:sldChg chg="del">
        <pc:chgData name="Matthew Sun" userId="e7206746-d10f-4eed-96d8-040216aa892c" providerId="ADAL" clId="{31B413E8-AAF9-43E5-B80D-A9B4DE0594A1}" dt="2018-01-17T06:00:18.076" v="1312" actId="2696"/>
        <pc:sldMkLst>
          <pc:docMk/>
          <pc:sldMk cId="2599987718" sldId="263"/>
        </pc:sldMkLst>
      </pc:sldChg>
      <pc:sldChg chg="del">
        <pc:chgData name="Matthew Sun" userId="e7206746-d10f-4eed-96d8-040216aa892c" providerId="ADAL" clId="{31B413E8-AAF9-43E5-B80D-A9B4DE0594A1}" dt="2018-01-17T06:00:18.076" v="1311" actId="2696"/>
        <pc:sldMkLst>
          <pc:docMk/>
          <pc:sldMk cId="144219416" sldId="264"/>
        </pc:sldMkLst>
      </pc:sldChg>
      <pc:sldChg chg="del">
        <pc:chgData name="Matthew Sun" userId="e7206746-d10f-4eed-96d8-040216aa892c" providerId="ADAL" clId="{31B413E8-AAF9-43E5-B80D-A9B4DE0594A1}" dt="2018-01-17T06:00:18.074" v="1310" actId="2696"/>
        <pc:sldMkLst>
          <pc:docMk/>
          <pc:sldMk cId="1393275510" sldId="265"/>
        </pc:sldMkLst>
      </pc:sldChg>
      <pc:sldChg chg="del">
        <pc:chgData name="Matthew Sun" userId="e7206746-d10f-4eed-96d8-040216aa892c" providerId="ADAL" clId="{31B413E8-AAF9-43E5-B80D-A9B4DE0594A1}" dt="2018-01-17T06:00:18.071" v="1309" actId="2696"/>
        <pc:sldMkLst>
          <pc:docMk/>
          <pc:sldMk cId="3558224416" sldId="266"/>
        </pc:sldMkLst>
      </pc:sldChg>
      <pc:sldChg chg="del">
        <pc:chgData name="Matthew Sun" userId="e7206746-d10f-4eed-96d8-040216aa892c" providerId="ADAL" clId="{31B413E8-AAF9-43E5-B80D-A9B4DE0594A1}" dt="2018-01-17T06:00:18.054" v="1308" actId="2696"/>
        <pc:sldMkLst>
          <pc:docMk/>
          <pc:sldMk cId="2994955573" sldId="267"/>
        </pc:sldMkLst>
      </pc:sldChg>
      <pc:sldChg chg="del">
        <pc:chgData name="Matthew Sun" userId="e7206746-d10f-4eed-96d8-040216aa892c" providerId="ADAL" clId="{31B413E8-AAF9-43E5-B80D-A9B4DE0594A1}" dt="2018-01-17T06:00:18.054" v="1307" actId="2696"/>
        <pc:sldMkLst>
          <pc:docMk/>
          <pc:sldMk cId="2277298886" sldId="268"/>
        </pc:sldMkLst>
      </pc:sldChg>
      <pc:sldChg chg="del">
        <pc:chgData name="Matthew Sun" userId="e7206746-d10f-4eed-96d8-040216aa892c" providerId="ADAL" clId="{31B413E8-AAF9-43E5-B80D-A9B4DE0594A1}" dt="2018-01-17T06:00:18.054" v="1306" actId="2696"/>
        <pc:sldMkLst>
          <pc:docMk/>
          <pc:sldMk cId="4150555503" sldId="269"/>
        </pc:sldMkLst>
      </pc:sldChg>
      <pc:sldChg chg="del">
        <pc:chgData name="Matthew Sun" userId="e7206746-d10f-4eed-96d8-040216aa892c" providerId="ADAL" clId="{31B413E8-AAF9-43E5-B80D-A9B4DE0594A1}" dt="2018-01-17T06:00:18.038" v="1301" actId="2696"/>
        <pc:sldMkLst>
          <pc:docMk/>
          <pc:sldMk cId="3581188432" sldId="270"/>
        </pc:sldMkLst>
      </pc:sldChg>
      <pc:sldChg chg="del">
        <pc:chgData name="Matthew Sun" userId="e7206746-d10f-4eed-96d8-040216aa892c" providerId="ADAL" clId="{31B413E8-AAF9-43E5-B80D-A9B4DE0594A1}" dt="2018-01-17T06:00:18.038" v="1302" actId="2696"/>
        <pc:sldMkLst>
          <pc:docMk/>
          <pc:sldMk cId="2474791611" sldId="272"/>
        </pc:sldMkLst>
      </pc:sldChg>
      <pc:sldChg chg="del">
        <pc:chgData name="Matthew Sun" userId="e7206746-d10f-4eed-96d8-040216aa892c" providerId="ADAL" clId="{31B413E8-AAF9-43E5-B80D-A9B4DE0594A1}" dt="2018-01-17T06:00:18.038" v="1300" actId="2696"/>
        <pc:sldMkLst>
          <pc:docMk/>
          <pc:sldMk cId="324050238" sldId="273"/>
        </pc:sldMkLst>
      </pc:sldChg>
      <pc:sldChg chg="del">
        <pc:chgData name="Matthew Sun" userId="e7206746-d10f-4eed-96d8-040216aa892c" providerId="ADAL" clId="{31B413E8-AAF9-43E5-B80D-A9B4DE0594A1}" dt="2018-01-17T06:00:18.038" v="1303" actId="2696"/>
        <pc:sldMkLst>
          <pc:docMk/>
          <pc:sldMk cId="1162024513" sldId="274"/>
        </pc:sldMkLst>
      </pc:sldChg>
      <pc:sldChg chg="del">
        <pc:chgData name="Matthew Sun" userId="e7206746-d10f-4eed-96d8-040216aa892c" providerId="ADAL" clId="{31B413E8-AAF9-43E5-B80D-A9B4DE0594A1}" dt="2018-01-17T06:00:18.054" v="1305" actId="2696"/>
        <pc:sldMkLst>
          <pc:docMk/>
          <pc:sldMk cId="3643435959" sldId="275"/>
        </pc:sldMkLst>
      </pc:sldChg>
      <pc:sldChg chg="del">
        <pc:chgData name="Matthew Sun" userId="e7206746-d10f-4eed-96d8-040216aa892c" providerId="ADAL" clId="{31B413E8-AAF9-43E5-B80D-A9B4DE0594A1}" dt="2018-01-17T06:00:18.038" v="1299" actId="2696"/>
        <pc:sldMkLst>
          <pc:docMk/>
          <pc:sldMk cId="931934963" sldId="276"/>
        </pc:sldMkLst>
      </pc:sldChg>
      <pc:sldChg chg="del">
        <pc:chgData name="Matthew Sun" userId="e7206746-d10f-4eed-96d8-040216aa892c" providerId="ADAL" clId="{31B413E8-AAF9-43E5-B80D-A9B4DE0594A1}" dt="2018-01-17T06:00:18.022" v="1297" actId="2696"/>
        <pc:sldMkLst>
          <pc:docMk/>
          <pc:sldMk cId="1934744058" sldId="277"/>
        </pc:sldMkLst>
      </pc:sldChg>
      <pc:sldChg chg="del">
        <pc:chgData name="Matthew Sun" userId="e7206746-d10f-4eed-96d8-040216aa892c" providerId="ADAL" clId="{31B413E8-AAF9-43E5-B80D-A9B4DE0594A1}" dt="2018-01-17T06:00:18.022" v="1298" actId="2696"/>
        <pc:sldMkLst>
          <pc:docMk/>
          <pc:sldMk cId="4108453537" sldId="278"/>
        </pc:sldMkLst>
      </pc:sldChg>
      <pc:sldChg chg="del">
        <pc:chgData name="Matthew Sun" userId="e7206746-d10f-4eed-96d8-040216aa892c" providerId="ADAL" clId="{31B413E8-AAF9-43E5-B80D-A9B4DE0594A1}" dt="2018-01-17T06:00:18.038" v="1304" actId="2696"/>
        <pc:sldMkLst>
          <pc:docMk/>
          <pc:sldMk cId="1109110648" sldId="279"/>
        </pc:sldMkLst>
      </pc:sldChg>
      <pc:sldChg chg="del">
        <pc:chgData name="Matthew Sun" userId="e7206746-d10f-4eed-96d8-040216aa892c" providerId="ADAL" clId="{31B413E8-AAF9-43E5-B80D-A9B4DE0594A1}" dt="2018-01-17T06:00:18.076" v="1314" actId="2696"/>
        <pc:sldMkLst>
          <pc:docMk/>
          <pc:sldMk cId="1122209708" sldId="280"/>
        </pc:sldMkLst>
      </pc:sldChg>
      <pc:sldChg chg="modSp">
        <pc:chgData name="Matthew Sun" userId="e7206746-d10f-4eed-96d8-040216aa892c" providerId="ADAL" clId="{31B413E8-AAF9-43E5-B80D-A9B4DE0594A1}" dt="2018-01-17T06:00:25.181" v="1319" actId="27636"/>
        <pc:sldMkLst>
          <pc:docMk/>
          <pc:sldMk cId="3941257302" sldId="281"/>
        </pc:sldMkLst>
        <pc:spChg chg="mod">
          <ac:chgData name="Matthew Sun" userId="e7206746-d10f-4eed-96d8-040216aa892c" providerId="ADAL" clId="{31B413E8-AAF9-43E5-B80D-A9B4DE0594A1}" dt="2018-01-17T06:00:25.181" v="1319" actId="27636"/>
          <ac:spMkLst>
            <pc:docMk/>
            <pc:sldMk cId="3941257302" sldId="281"/>
            <ac:spMk id="3" creationId="{7441081A-87C6-4D68-9600-4CE00E109E36}"/>
          </ac:spMkLst>
        </pc:spChg>
      </pc:sldChg>
      <pc:sldChg chg="addSp delSp modSp modNotesTx">
        <pc:chgData name="Matthew Sun" userId="e7206746-d10f-4eed-96d8-040216aa892c" providerId="ADAL" clId="{31B413E8-AAF9-43E5-B80D-A9B4DE0594A1}" dt="2018-01-17T06:07:49.988" v="1989" actId="20577"/>
        <pc:sldMkLst>
          <pc:docMk/>
          <pc:sldMk cId="2443842695" sldId="282"/>
        </pc:sldMkLst>
        <pc:spChg chg="del">
          <ac:chgData name="Matthew Sun" userId="e7206746-d10f-4eed-96d8-040216aa892c" providerId="ADAL" clId="{31B413E8-AAF9-43E5-B80D-A9B4DE0594A1}" dt="2018-01-17T06:06:56.109" v="1871" actId="478"/>
          <ac:spMkLst>
            <pc:docMk/>
            <pc:sldMk cId="2443842695" sldId="282"/>
            <ac:spMk id="4" creationId="{15CAFCE3-3D1F-45D6-B3AA-606FC71F1BD9}"/>
          </ac:spMkLst>
        </pc:spChg>
        <pc:spChg chg="del">
          <ac:chgData name="Matthew Sun" userId="e7206746-d10f-4eed-96d8-040216aa892c" providerId="ADAL" clId="{31B413E8-AAF9-43E5-B80D-A9B4DE0594A1}" dt="2018-01-17T06:06:56.109" v="1871" actId="478"/>
          <ac:spMkLst>
            <pc:docMk/>
            <pc:sldMk cId="2443842695" sldId="282"/>
            <ac:spMk id="5" creationId="{6DCF9BE9-A15A-4FBD-A358-04A37192B34F}"/>
          </ac:spMkLst>
        </pc:spChg>
        <pc:spChg chg="del">
          <ac:chgData name="Matthew Sun" userId="e7206746-d10f-4eed-96d8-040216aa892c" providerId="ADAL" clId="{31B413E8-AAF9-43E5-B80D-A9B4DE0594A1}" dt="2018-01-17T06:06:56.109" v="1871" actId="478"/>
          <ac:spMkLst>
            <pc:docMk/>
            <pc:sldMk cId="2443842695" sldId="282"/>
            <ac:spMk id="6" creationId="{538E6380-4533-4771-ACD5-08052744966B}"/>
          </ac:spMkLst>
        </pc:spChg>
        <pc:spChg chg="del">
          <ac:chgData name="Matthew Sun" userId="e7206746-d10f-4eed-96d8-040216aa892c" providerId="ADAL" clId="{31B413E8-AAF9-43E5-B80D-A9B4DE0594A1}" dt="2018-01-17T06:06:56.109" v="1871" actId="478"/>
          <ac:spMkLst>
            <pc:docMk/>
            <pc:sldMk cId="2443842695" sldId="282"/>
            <ac:spMk id="7" creationId="{00271AE2-4D37-4C0F-8DBD-F714AE2D7C69}"/>
          </ac:spMkLst>
        </pc:spChg>
        <pc:spChg chg="mod">
          <ac:chgData name="Matthew Sun" userId="e7206746-d10f-4eed-96d8-040216aa892c" providerId="ADAL" clId="{31B413E8-AAF9-43E5-B80D-A9B4DE0594A1}" dt="2018-01-17T06:07:05.201" v="1903" actId="20577"/>
          <ac:spMkLst>
            <pc:docMk/>
            <pc:sldMk cId="2443842695" sldId="282"/>
            <ac:spMk id="8" creationId="{AD2057E4-3CC2-4828-9548-C2D51DC1AF14}"/>
          </ac:spMkLst>
        </pc:spChg>
        <pc:spChg chg="mod">
          <ac:chgData name="Matthew Sun" userId="e7206746-d10f-4eed-96d8-040216aa892c" providerId="ADAL" clId="{31B413E8-AAF9-43E5-B80D-A9B4DE0594A1}" dt="2018-01-17T06:07:46.051" v="1988" actId="404"/>
          <ac:spMkLst>
            <pc:docMk/>
            <pc:sldMk cId="2443842695" sldId="282"/>
            <ac:spMk id="10" creationId="{520CAF39-8583-4B57-BD2F-98E680E52DD4}"/>
          </ac:spMkLst>
        </pc:spChg>
        <pc:spChg chg="add">
          <ac:chgData name="Matthew Sun" userId="e7206746-d10f-4eed-96d8-040216aa892c" providerId="ADAL" clId="{31B413E8-AAF9-43E5-B80D-A9B4DE0594A1}" dt="2018-01-17T06:06:56.372" v="1872" actId="20577"/>
          <ac:spMkLst>
            <pc:docMk/>
            <pc:sldMk cId="2443842695" sldId="282"/>
            <ac:spMk id="11" creationId="{E058EED6-2765-4B49-A720-EEF0E1666670}"/>
          </ac:spMkLst>
        </pc:spChg>
        <pc:spChg chg="add">
          <ac:chgData name="Matthew Sun" userId="e7206746-d10f-4eed-96d8-040216aa892c" providerId="ADAL" clId="{31B413E8-AAF9-43E5-B80D-A9B4DE0594A1}" dt="2018-01-17T06:06:56.372" v="1872" actId="20577"/>
          <ac:spMkLst>
            <pc:docMk/>
            <pc:sldMk cId="2443842695" sldId="282"/>
            <ac:spMk id="12" creationId="{4777C990-E3A7-4B4B-8D93-E9AB67A447AB}"/>
          </ac:spMkLst>
        </pc:spChg>
        <pc:spChg chg="add">
          <ac:chgData name="Matthew Sun" userId="e7206746-d10f-4eed-96d8-040216aa892c" providerId="ADAL" clId="{31B413E8-AAF9-43E5-B80D-A9B4DE0594A1}" dt="2018-01-17T06:06:56.372" v="1872" actId="20577"/>
          <ac:spMkLst>
            <pc:docMk/>
            <pc:sldMk cId="2443842695" sldId="282"/>
            <ac:spMk id="13" creationId="{71DE44FB-6051-4A9D-AE47-6E7E315201D0}"/>
          </ac:spMkLst>
        </pc:spChg>
        <pc:spChg chg="add">
          <ac:chgData name="Matthew Sun" userId="e7206746-d10f-4eed-96d8-040216aa892c" providerId="ADAL" clId="{31B413E8-AAF9-43E5-B80D-A9B4DE0594A1}" dt="2018-01-17T06:06:56.372" v="1872" actId="20577"/>
          <ac:spMkLst>
            <pc:docMk/>
            <pc:sldMk cId="2443842695" sldId="282"/>
            <ac:spMk id="15" creationId="{95754AD6-C563-43B7-BD31-6D394375F31C}"/>
          </ac:spMkLst>
        </pc:spChg>
      </pc:sldChg>
      <pc:sldChg chg="addSp modSp add">
        <pc:chgData name="Matthew Sun" userId="e7206746-d10f-4eed-96d8-040216aa892c" providerId="ADAL" clId="{31B413E8-AAF9-43E5-B80D-A9B4DE0594A1}" dt="2018-01-17T05:10:06.020" v="374" actId="14100"/>
        <pc:sldMkLst>
          <pc:docMk/>
          <pc:sldMk cId="3203494723" sldId="283"/>
        </pc:sldMkLst>
        <pc:spChg chg="mod">
          <ac:chgData name="Matthew Sun" userId="e7206746-d10f-4eed-96d8-040216aa892c" providerId="ADAL" clId="{31B413E8-AAF9-43E5-B80D-A9B4DE0594A1}" dt="2018-01-17T05:06:57.621" v="352" actId="14100"/>
          <ac:spMkLst>
            <pc:docMk/>
            <pc:sldMk cId="3203494723" sldId="283"/>
            <ac:spMk id="6" creationId="{AD9149C0-B486-423A-BB22-B955009D1691}"/>
          </ac:spMkLst>
        </pc:spChg>
        <pc:spChg chg="mod">
          <ac:chgData name="Matthew Sun" userId="e7206746-d10f-4eed-96d8-040216aa892c" providerId="ADAL" clId="{31B413E8-AAF9-43E5-B80D-A9B4DE0594A1}" dt="2018-01-17T05:09:59.441" v="371" actId="20577"/>
          <ac:spMkLst>
            <pc:docMk/>
            <pc:sldMk cId="3203494723" sldId="283"/>
            <ac:spMk id="12" creationId="{D380FCFA-DA57-49A3-B598-7DE80EDBE51F}"/>
          </ac:spMkLst>
        </pc:spChg>
        <pc:spChg chg="mod">
          <ac:chgData name="Matthew Sun" userId="e7206746-d10f-4eed-96d8-040216aa892c" providerId="ADAL" clId="{31B413E8-AAF9-43E5-B80D-A9B4DE0594A1}" dt="2018-01-17T05:07:02.355" v="353" actId="14100"/>
          <ac:spMkLst>
            <pc:docMk/>
            <pc:sldMk cId="3203494723" sldId="283"/>
            <ac:spMk id="26" creationId="{EB1204C9-0400-424A-944B-0A37A02550B5}"/>
          </ac:spMkLst>
        </pc:spChg>
        <pc:picChg chg="add mod">
          <ac:chgData name="Matthew Sun" userId="e7206746-d10f-4eed-96d8-040216aa892c" providerId="ADAL" clId="{31B413E8-AAF9-43E5-B80D-A9B4DE0594A1}" dt="2018-01-17T05:10:06.020" v="374" actId="14100"/>
          <ac:picMkLst>
            <pc:docMk/>
            <pc:sldMk cId="3203494723" sldId="283"/>
            <ac:picMk id="1026" creationId="{AFD44F53-95D2-46DF-9FFA-0255D233A0D5}"/>
          </ac:picMkLst>
        </pc:picChg>
      </pc:sldChg>
      <pc:sldChg chg="addSp delSp modSp add modNotesTx">
        <pc:chgData name="Matthew Sun" userId="e7206746-d10f-4eed-96d8-040216aa892c" providerId="ADAL" clId="{31B413E8-AAF9-43E5-B80D-A9B4DE0594A1}" dt="2018-01-17T05:11:02.785" v="426" actId="20577"/>
        <pc:sldMkLst>
          <pc:docMk/>
          <pc:sldMk cId="2742315422" sldId="284"/>
        </pc:sldMkLst>
        <pc:picChg chg="del">
          <ac:chgData name="Matthew Sun" userId="e7206746-d10f-4eed-96d8-040216aa892c" providerId="ADAL" clId="{31B413E8-AAF9-43E5-B80D-A9B4DE0594A1}" dt="2018-01-17T05:10:18.272" v="378" actId="478"/>
          <ac:picMkLst>
            <pc:docMk/>
            <pc:sldMk cId="2742315422" sldId="284"/>
            <ac:picMk id="1026" creationId="{AFD44F53-95D2-46DF-9FFA-0255D233A0D5}"/>
          </ac:picMkLst>
        </pc:picChg>
        <pc:picChg chg="add mod">
          <ac:chgData name="Matthew Sun" userId="e7206746-d10f-4eed-96d8-040216aa892c" providerId="ADAL" clId="{31B413E8-AAF9-43E5-B80D-A9B4DE0594A1}" dt="2018-01-17T05:10:56.132" v="383" actId="1076"/>
          <ac:picMkLst>
            <pc:docMk/>
            <pc:sldMk cId="2742315422" sldId="284"/>
            <ac:picMk id="3074" creationId="{90135ECC-1527-4D3F-AD4F-D922EE8195B4}"/>
          </ac:picMkLst>
        </pc:picChg>
      </pc:sldChg>
      <pc:sldChg chg="addSp delSp modSp add modNotesTx">
        <pc:chgData name="Matthew Sun" userId="e7206746-d10f-4eed-96d8-040216aa892c" providerId="ADAL" clId="{31B413E8-AAF9-43E5-B80D-A9B4DE0594A1}" dt="2018-01-17T05:13:29.172" v="641" actId="113"/>
        <pc:sldMkLst>
          <pc:docMk/>
          <pc:sldMk cId="408066336" sldId="285"/>
        </pc:sldMkLst>
        <pc:spChg chg="add mod">
          <ac:chgData name="Matthew Sun" userId="e7206746-d10f-4eed-96d8-040216aa892c" providerId="ADAL" clId="{31B413E8-AAF9-43E5-B80D-A9B4DE0594A1}" dt="2018-01-17T05:13:29.172" v="641" actId="113"/>
          <ac:spMkLst>
            <pc:docMk/>
            <pc:sldMk cId="408066336" sldId="285"/>
            <ac:spMk id="9" creationId="{4B2CAE2B-DB88-4642-888D-B23E73FDFB4D}"/>
          </ac:spMkLst>
        </pc:spChg>
        <pc:picChg chg="del">
          <ac:chgData name="Matthew Sun" userId="e7206746-d10f-4eed-96d8-040216aa892c" providerId="ADAL" clId="{31B413E8-AAF9-43E5-B80D-A9B4DE0594A1}" dt="2018-01-17T05:11:58.651" v="472" actId="478"/>
          <ac:picMkLst>
            <pc:docMk/>
            <pc:sldMk cId="408066336" sldId="285"/>
            <ac:picMk id="3074" creationId="{90135ECC-1527-4D3F-AD4F-D922EE8195B4}"/>
          </ac:picMkLst>
        </pc:picChg>
      </pc:sldChg>
      <pc:sldChg chg="modSp add">
        <pc:chgData name="Matthew Sun" userId="e7206746-d10f-4eed-96d8-040216aa892c" providerId="ADAL" clId="{31B413E8-AAF9-43E5-B80D-A9B4DE0594A1}" dt="2018-01-17T05:16:48.395" v="835" actId="1076"/>
        <pc:sldMkLst>
          <pc:docMk/>
          <pc:sldMk cId="2773635348" sldId="286"/>
        </pc:sldMkLst>
        <pc:spChg chg="mod">
          <ac:chgData name="Matthew Sun" userId="e7206746-d10f-4eed-96d8-040216aa892c" providerId="ADAL" clId="{31B413E8-AAF9-43E5-B80D-A9B4DE0594A1}" dt="2018-01-17T05:15:36.573" v="645" actId="1076"/>
          <ac:spMkLst>
            <pc:docMk/>
            <pc:sldMk cId="2773635348" sldId="286"/>
            <ac:spMk id="7" creationId="{6795ECE1-710B-4340-8670-D76C2FC8BB7A}"/>
          </ac:spMkLst>
        </pc:spChg>
        <pc:spChg chg="mod">
          <ac:chgData name="Matthew Sun" userId="e7206746-d10f-4eed-96d8-040216aa892c" providerId="ADAL" clId="{31B413E8-AAF9-43E5-B80D-A9B4DE0594A1}" dt="2018-01-17T05:16:48.395" v="835" actId="1076"/>
          <ac:spMkLst>
            <pc:docMk/>
            <pc:sldMk cId="2773635348" sldId="286"/>
            <ac:spMk id="9" creationId="{4B2CAE2B-DB88-4642-888D-B23E73FDFB4D}"/>
          </ac:spMkLst>
        </pc:spChg>
        <pc:spChg chg="mod">
          <ac:chgData name="Matthew Sun" userId="e7206746-d10f-4eed-96d8-040216aa892c" providerId="ADAL" clId="{31B413E8-AAF9-43E5-B80D-A9B4DE0594A1}" dt="2018-01-17T05:16:44.092" v="834" actId="1076"/>
          <ac:spMkLst>
            <pc:docMk/>
            <pc:sldMk cId="2773635348" sldId="286"/>
            <ac:spMk id="12" creationId="{D380FCFA-DA57-49A3-B598-7DE80EDBE51F}"/>
          </ac:spMkLst>
        </pc:spChg>
        <pc:spChg chg="mod">
          <ac:chgData name="Matthew Sun" userId="e7206746-d10f-4eed-96d8-040216aa892c" providerId="ADAL" clId="{31B413E8-AAF9-43E5-B80D-A9B4DE0594A1}" dt="2018-01-17T05:15:32.754" v="644" actId="1076"/>
          <ac:spMkLst>
            <pc:docMk/>
            <pc:sldMk cId="2773635348" sldId="286"/>
            <ac:spMk id="26" creationId="{EB1204C9-0400-424A-944B-0A37A02550B5}"/>
          </ac:spMkLst>
        </pc:spChg>
      </pc:sldChg>
      <pc:sldChg chg="addSp delSp modSp add">
        <pc:chgData name="Matthew Sun" userId="e7206746-d10f-4eed-96d8-040216aa892c" providerId="ADAL" clId="{31B413E8-AAF9-43E5-B80D-A9B4DE0594A1}" dt="2018-01-17T05:19:48.393" v="936" actId="20577"/>
        <pc:sldMkLst>
          <pc:docMk/>
          <pc:sldMk cId="201912812" sldId="287"/>
        </pc:sldMkLst>
        <pc:spChg chg="del">
          <ac:chgData name="Matthew Sun" userId="e7206746-d10f-4eed-96d8-040216aa892c" providerId="ADAL" clId="{31B413E8-AAF9-43E5-B80D-A9B4DE0594A1}" dt="2018-01-17T05:17:39.612" v="868" actId="478"/>
          <ac:spMkLst>
            <pc:docMk/>
            <pc:sldMk cId="201912812" sldId="287"/>
            <ac:spMk id="9" creationId="{4B2CAE2B-DB88-4642-888D-B23E73FDFB4D}"/>
          </ac:spMkLst>
        </pc:spChg>
        <pc:spChg chg="add mod">
          <ac:chgData name="Matthew Sun" userId="e7206746-d10f-4eed-96d8-040216aa892c" providerId="ADAL" clId="{31B413E8-AAF9-43E5-B80D-A9B4DE0594A1}" dt="2018-01-17T05:19:48.393" v="936" actId="20577"/>
          <ac:spMkLst>
            <pc:docMk/>
            <pc:sldMk cId="201912812" sldId="287"/>
            <ac:spMk id="10" creationId="{7B9EF816-E019-455B-BA85-CC9853D8670D}"/>
          </ac:spMkLst>
        </pc:spChg>
        <pc:spChg chg="mod">
          <ac:chgData name="Matthew Sun" userId="e7206746-d10f-4eed-96d8-040216aa892c" providerId="ADAL" clId="{31B413E8-AAF9-43E5-B80D-A9B4DE0594A1}" dt="2018-01-17T05:17:29.680" v="867" actId="113"/>
          <ac:spMkLst>
            <pc:docMk/>
            <pc:sldMk cId="201912812" sldId="287"/>
            <ac:spMk id="12" creationId="{D380FCFA-DA57-49A3-B598-7DE80EDBE51F}"/>
          </ac:spMkLst>
        </pc:spChg>
      </pc:sldChg>
      <pc:sldChg chg="modSp add modNotesTx">
        <pc:chgData name="Matthew Sun" userId="e7206746-d10f-4eed-96d8-040216aa892c" providerId="ADAL" clId="{31B413E8-AAF9-43E5-B80D-A9B4DE0594A1}" dt="2018-01-17T05:23:34.238" v="1110" actId="20577"/>
        <pc:sldMkLst>
          <pc:docMk/>
          <pc:sldMk cId="16963343" sldId="288"/>
        </pc:sldMkLst>
        <pc:spChg chg="mod">
          <ac:chgData name="Matthew Sun" userId="e7206746-d10f-4eed-96d8-040216aa892c" providerId="ADAL" clId="{31B413E8-AAF9-43E5-B80D-A9B4DE0594A1}" dt="2018-01-17T05:21:25.057" v="966" actId="20577"/>
          <ac:spMkLst>
            <pc:docMk/>
            <pc:sldMk cId="16963343" sldId="288"/>
            <ac:spMk id="10" creationId="{7B9EF816-E019-455B-BA85-CC9853D8670D}"/>
          </ac:spMkLst>
        </pc:spChg>
        <pc:spChg chg="mod">
          <ac:chgData name="Matthew Sun" userId="e7206746-d10f-4eed-96d8-040216aa892c" providerId="ADAL" clId="{31B413E8-AAF9-43E5-B80D-A9B4DE0594A1}" dt="2018-01-17T05:21:12.499" v="962" actId="20577"/>
          <ac:spMkLst>
            <pc:docMk/>
            <pc:sldMk cId="16963343" sldId="288"/>
            <ac:spMk id="12" creationId="{D380FCFA-DA57-49A3-B598-7DE80EDBE51F}"/>
          </ac:spMkLst>
        </pc:spChg>
      </pc:sldChg>
      <pc:sldChg chg="modSp add modNotesTx">
        <pc:chgData name="Matthew Sun" userId="e7206746-d10f-4eed-96d8-040216aa892c" providerId="ADAL" clId="{31B413E8-AAF9-43E5-B80D-A9B4DE0594A1}" dt="2018-01-17T05:23:47.582" v="1194" actId="20577"/>
        <pc:sldMkLst>
          <pc:docMk/>
          <pc:sldMk cId="3356085218" sldId="289"/>
        </pc:sldMkLst>
        <pc:spChg chg="mod">
          <ac:chgData name="Matthew Sun" userId="e7206746-d10f-4eed-96d8-040216aa892c" providerId="ADAL" clId="{31B413E8-AAF9-43E5-B80D-A9B4DE0594A1}" dt="2018-01-17T05:23:19.059" v="1050" actId="404"/>
          <ac:spMkLst>
            <pc:docMk/>
            <pc:sldMk cId="3356085218" sldId="289"/>
            <ac:spMk id="10" creationId="{7B9EF816-E019-455B-BA85-CC9853D8670D}"/>
          </ac:spMkLst>
        </pc:spChg>
        <pc:spChg chg="mod">
          <ac:chgData name="Matthew Sun" userId="e7206746-d10f-4eed-96d8-040216aa892c" providerId="ADAL" clId="{31B413E8-AAF9-43E5-B80D-A9B4DE0594A1}" dt="2018-01-17T05:22:27.177" v="1006" actId="20577"/>
          <ac:spMkLst>
            <pc:docMk/>
            <pc:sldMk cId="3356085218" sldId="289"/>
            <ac:spMk id="12" creationId="{D380FCFA-DA57-49A3-B598-7DE80EDBE51F}"/>
          </ac:spMkLst>
        </pc:spChg>
      </pc:sldChg>
      <pc:sldChg chg="addSp delSp modSp add modNotesTx">
        <pc:chgData name="Matthew Sun" userId="e7206746-d10f-4eed-96d8-040216aa892c" providerId="ADAL" clId="{31B413E8-AAF9-43E5-B80D-A9B4DE0594A1}" dt="2018-01-17T05:59:23.677" v="1279" actId="20577"/>
        <pc:sldMkLst>
          <pc:docMk/>
          <pc:sldMk cId="2972852065" sldId="290"/>
        </pc:sldMkLst>
        <pc:spChg chg="del mod">
          <ac:chgData name="Matthew Sun" userId="e7206746-d10f-4eed-96d8-040216aa892c" providerId="ADAL" clId="{31B413E8-AAF9-43E5-B80D-A9B4DE0594A1}" dt="2018-01-17T05:28:58.437" v="1224" actId="478"/>
          <ac:spMkLst>
            <pc:docMk/>
            <pc:sldMk cId="2972852065" sldId="290"/>
            <ac:spMk id="10" creationId="{7B9EF816-E019-455B-BA85-CC9853D8670D}"/>
          </ac:spMkLst>
        </pc:spChg>
        <pc:spChg chg="mod">
          <ac:chgData name="Matthew Sun" userId="e7206746-d10f-4eed-96d8-040216aa892c" providerId="ADAL" clId="{31B413E8-AAF9-43E5-B80D-A9B4DE0594A1}" dt="2018-01-17T05:28:14.452" v="1222" actId="20577"/>
          <ac:spMkLst>
            <pc:docMk/>
            <pc:sldMk cId="2972852065" sldId="290"/>
            <ac:spMk id="12" creationId="{D380FCFA-DA57-49A3-B598-7DE80EDBE51F}"/>
          </ac:spMkLst>
        </pc:spChg>
        <pc:picChg chg="add mod">
          <ac:chgData name="Matthew Sun" userId="e7206746-d10f-4eed-96d8-040216aa892c" providerId="ADAL" clId="{31B413E8-AAF9-43E5-B80D-A9B4DE0594A1}" dt="2018-01-17T05:57:33.586" v="1247" actId="1076"/>
          <ac:picMkLst>
            <pc:docMk/>
            <pc:sldMk cId="2972852065" sldId="290"/>
            <ac:picMk id="4098" creationId="{5FB3ECF6-BC3F-4AE7-AD31-22FD37B84766}"/>
          </ac:picMkLst>
        </pc:picChg>
        <pc:picChg chg="add mod">
          <ac:chgData name="Matthew Sun" userId="e7206746-d10f-4eed-96d8-040216aa892c" providerId="ADAL" clId="{31B413E8-AAF9-43E5-B80D-A9B4DE0594A1}" dt="2018-01-17T05:59:12.772" v="1252" actId="1076"/>
          <ac:picMkLst>
            <pc:docMk/>
            <pc:sldMk cId="2972852065" sldId="290"/>
            <ac:picMk id="4100" creationId="{5BB425ED-6038-4098-9B54-825B20F43C9F}"/>
          </ac:picMkLst>
        </pc:picChg>
      </pc:sldChg>
      <pc:sldChg chg="addSp delSp modSp add modNotesTx">
        <pc:chgData name="Matthew Sun" userId="e7206746-d10f-4eed-96d8-040216aa892c" providerId="ADAL" clId="{31B413E8-AAF9-43E5-B80D-A9B4DE0594A1}" dt="2018-01-17T06:07:58.394" v="1991" actId="20577"/>
        <pc:sldMkLst>
          <pc:docMk/>
          <pc:sldMk cId="3375829857" sldId="291"/>
        </pc:sldMkLst>
        <pc:spChg chg="add del">
          <ac:chgData name="Matthew Sun" userId="e7206746-d10f-4eed-96d8-040216aa892c" providerId="ADAL" clId="{31B413E8-AAF9-43E5-B80D-A9B4DE0594A1}" dt="2018-01-17T05:31:18.865" v="1233" actId="20577"/>
          <ac:spMkLst>
            <pc:docMk/>
            <pc:sldMk cId="3375829857" sldId="291"/>
            <ac:spMk id="2" creationId="{42383C21-C808-4DF2-AC2B-5973DFF35E15}"/>
          </ac:spMkLst>
        </pc:spChg>
        <pc:spChg chg="add del mod">
          <ac:chgData name="Matthew Sun" userId="e7206746-d10f-4eed-96d8-040216aa892c" providerId="ADAL" clId="{31B413E8-AAF9-43E5-B80D-A9B4DE0594A1}" dt="2018-01-17T05:31:25.154" v="1236" actId="478"/>
          <ac:spMkLst>
            <pc:docMk/>
            <pc:sldMk cId="3375829857" sldId="291"/>
            <ac:spMk id="3" creationId="{B99EC489-C171-47EA-A62F-0DCBD03FE30C}"/>
          </ac:spMkLst>
        </pc:spChg>
        <pc:spChg chg="add del">
          <ac:chgData name="Matthew Sun" userId="e7206746-d10f-4eed-96d8-040216aa892c" providerId="ADAL" clId="{31B413E8-AAF9-43E5-B80D-A9B4DE0594A1}" dt="2018-01-17T05:31:29.888" v="1238" actId="20577"/>
          <ac:spMkLst>
            <pc:docMk/>
            <pc:sldMk cId="3375829857" sldId="291"/>
            <ac:spMk id="4" creationId="{9D8F6DD2-0FB8-49A8-8FDC-F64A134791D0}"/>
          </ac:spMkLst>
        </pc:spChg>
        <pc:spChg chg="mod">
          <ac:chgData name="Matthew Sun" userId="e7206746-d10f-4eed-96d8-040216aa892c" providerId="ADAL" clId="{31B413E8-AAF9-43E5-B80D-A9B4DE0594A1}" dt="2018-01-17T05:31:12.132" v="1230" actId="20577"/>
          <ac:spMkLst>
            <pc:docMk/>
            <pc:sldMk cId="3375829857" sldId="291"/>
            <ac:spMk id="12" creationId="{D380FCFA-DA57-49A3-B598-7DE80EDBE51F}"/>
          </ac:spMkLst>
        </pc:spChg>
        <pc:picChg chg="add mod">
          <ac:chgData name="Matthew Sun" userId="e7206746-d10f-4eed-96d8-040216aa892c" providerId="ADAL" clId="{31B413E8-AAF9-43E5-B80D-A9B4DE0594A1}" dt="2018-01-17T05:31:38.676" v="1243" actId="1076"/>
          <ac:picMkLst>
            <pc:docMk/>
            <pc:sldMk cId="3375829857" sldId="291"/>
            <ac:picMk id="5" creationId="{24B7C5C1-BF38-4513-BCAE-DA34C4E3072D}"/>
          </ac:picMkLst>
        </pc:picChg>
        <pc:picChg chg="del">
          <ac:chgData name="Matthew Sun" userId="e7206746-d10f-4eed-96d8-040216aa892c" providerId="ADAL" clId="{31B413E8-AAF9-43E5-B80D-A9B4DE0594A1}" dt="2018-01-17T05:31:16.595" v="1231" actId="478"/>
          <ac:picMkLst>
            <pc:docMk/>
            <pc:sldMk cId="3375829857" sldId="291"/>
            <ac:picMk id="4098" creationId="{5FB3ECF6-BC3F-4AE7-AD31-22FD37B84766}"/>
          </ac:picMkLst>
        </pc:picChg>
      </pc:sldChg>
      <pc:sldChg chg="addSp delSp modSp add modNotesTx">
        <pc:chgData name="Matthew Sun" userId="e7206746-d10f-4eed-96d8-040216aa892c" providerId="ADAL" clId="{31B413E8-AAF9-43E5-B80D-A9B4DE0594A1}" dt="2018-01-17T06:07:52.166" v="1990" actId="20577"/>
        <pc:sldMkLst>
          <pc:docMk/>
          <pc:sldMk cId="3861779309" sldId="292"/>
        </pc:sldMkLst>
        <pc:spChg chg="add mod">
          <ac:chgData name="Matthew Sun" userId="e7206746-d10f-4eed-96d8-040216aa892c" providerId="ADAL" clId="{31B413E8-AAF9-43E5-B80D-A9B4DE0594A1}" dt="2018-01-17T06:06:14.266" v="1868" actId="1038"/>
          <ac:spMkLst>
            <pc:docMk/>
            <pc:sldMk cId="3861779309" sldId="292"/>
            <ac:spMk id="2" creationId="{28B5E141-AD23-493B-A467-B5EDEAE3D926}"/>
          </ac:spMkLst>
        </pc:spChg>
        <pc:spChg chg="mod">
          <ac:chgData name="Matthew Sun" userId="e7206746-d10f-4eed-96d8-040216aa892c" providerId="ADAL" clId="{31B413E8-AAF9-43E5-B80D-A9B4DE0594A1}" dt="2018-01-17T05:59:43.530" v="1282" actId="20577"/>
          <ac:spMkLst>
            <pc:docMk/>
            <pc:sldMk cId="3861779309" sldId="292"/>
            <ac:spMk id="7" creationId="{6795ECE1-710B-4340-8670-D76C2FC8BB7A}"/>
          </ac:spMkLst>
        </pc:spChg>
        <pc:spChg chg="mod">
          <ac:chgData name="Matthew Sun" userId="e7206746-d10f-4eed-96d8-040216aa892c" providerId="ADAL" clId="{31B413E8-AAF9-43E5-B80D-A9B4DE0594A1}" dt="2018-01-17T05:59:48.092" v="1283" actId="20577"/>
          <ac:spMkLst>
            <pc:docMk/>
            <pc:sldMk cId="3861779309" sldId="292"/>
            <ac:spMk id="8" creationId="{3DEB228B-48AE-488B-AAB6-362B78FF882C}"/>
          </ac:spMkLst>
        </pc:spChg>
        <pc:spChg chg="add mod">
          <ac:chgData name="Matthew Sun" userId="e7206746-d10f-4eed-96d8-040216aa892c" providerId="ADAL" clId="{31B413E8-AAF9-43E5-B80D-A9B4DE0594A1}" dt="2018-01-17T06:05:40.888" v="1808" actId="20577"/>
          <ac:spMkLst>
            <pc:docMk/>
            <pc:sldMk cId="3861779309" sldId="292"/>
            <ac:spMk id="9" creationId="{076EF162-B4A8-40FA-AA21-2C03AD771735}"/>
          </ac:spMkLst>
        </pc:spChg>
        <pc:spChg chg="mod">
          <ac:chgData name="Matthew Sun" userId="e7206746-d10f-4eed-96d8-040216aa892c" providerId="ADAL" clId="{31B413E8-AAF9-43E5-B80D-A9B4DE0594A1}" dt="2018-01-17T05:59:53.707" v="1295" actId="20577"/>
          <ac:spMkLst>
            <pc:docMk/>
            <pc:sldMk cId="3861779309" sldId="292"/>
            <ac:spMk id="12" creationId="{D380FCFA-DA57-49A3-B598-7DE80EDBE51F}"/>
          </ac:spMkLst>
        </pc:spChg>
        <pc:picChg chg="del">
          <ac:chgData name="Matthew Sun" userId="e7206746-d10f-4eed-96d8-040216aa892c" providerId="ADAL" clId="{31B413E8-AAF9-43E5-B80D-A9B4DE0594A1}" dt="2018-01-17T05:59:54.972" v="1296" actId="478"/>
          <ac:picMkLst>
            <pc:docMk/>
            <pc:sldMk cId="3861779309" sldId="292"/>
            <ac:picMk id="5" creationId="{24B7C5C1-BF38-4513-BCAE-DA34C4E3072D}"/>
          </ac:picMkLst>
        </pc:picChg>
      </pc:sldChg>
      <pc:sldChg chg="add del">
        <pc:chgData name="Matthew Sun" userId="e7206746-d10f-4eed-96d8-040216aa892c" providerId="ADAL" clId="{31B413E8-AAF9-43E5-B80D-A9B4DE0594A1}" dt="2018-01-17T05:59:25.243" v="1280" actId="2696"/>
        <pc:sldMkLst>
          <pc:docMk/>
          <pc:sldMk cId="3895909504" sldId="292"/>
        </pc:sldMkLst>
      </pc:sldChg>
      <pc:sldChg chg="addSp delSp modSp add">
        <pc:chgData name="Matthew Sun" userId="e7206746-d10f-4eed-96d8-040216aa892c" providerId="ADAL" clId="{31B413E8-AAF9-43E5-B80D-A9B4DE0594A1}" dt="2018-01-17T06:16:50.836" v="2349" actId="20577"/>
        <pc:sldMkLst>
          <pc:docMk/>
          <pc:sldMk cId="517048591" sldId="293"/>
        </pc:sldMkLst>
        <pc:spChg chg="mod">
          <ac:chgData name="Matthew Sun" userId="e7206746-d10f-4eed-96d8-040216aa892c" providerId="ADAL" clId="{31B413E8-AAF9-43E5-B80D-A9B4DE0594A1}" dt="2018-01-17T06:08:21.257" v="2011" actId="20577"/>
          <ac:spMkLst>
            <pc:docMk/>
            <pc:sldMk cId="517048591" sldId="293"/>
            <ac:spMk id="8" creationId="{AD2057E4-3CC2-4828-9548-C2D51DC1AF14}"/>
          </ac:spMkLst>
        </pc:spChg>
        <pc:spChg chg="del">
          <ac:chgData name="Matthew Sun" userId="e7206746-d10f-4eed-96d8-040216aa892c" providerId="ADAL" clId="{31B413E8-AAF9-43E5-B80D-A9B4DE0594A1}" dt="2018-01-17T06:12:18.340" v="2029" actId="478"/>
          <ac:spMkLst>
            <pc:docMk/>
            <pc:sldMk cId="517048591" sldId="293"/>
            <ac:spMk id="10" creationId="{520CAF39-8583-4B57-BD2F-98E680E52DD4}"/>
          </ac:spMkLst>
        </pc:spChg>
        <pc:spChg chg="add mod">
          <ac:chgData name="Matthew Sun" userId="e7206746-d10f-4eed-96d8-040216aa892c" providerId="ADAL" clId="{31B413E8-AAF9-43E5-B80D-A9B4DE0594A1}" dt="2018-01-17T06:16:50.836" v="2349" actId="20577"/>
          <ac:spMkLst>
            <pc:docMk/>
            <pc:sldMk cId="517048591" sldId="293"/>
            <ac:spMk id="16" creationId="{42A8D4E3-9363-4ED4-AE4B-DF8B5F7D4A67}"/>
          </ac:spMkLst>
        </pc:spChg>
      </pc:sldChg>
      <pc:sldChg chg="add del">
        <pc:chgData name="Matthew Sun" userId="e7206746-d10f-4eed-96d8-040216aa892c" providerId="ADAL" clId="{31B413E8-AAF9-43E5-B80D-A9B4DE0594A1}" dt="2018-01-17T06:06:48.278" v="1870" actId="2696"/>
        <pc:sldMkLst>
          <pc:docMk/>
          <pc:sldMk cId="1577692436" sldId="293"/>
        </pc:sldMkLst>
      </pc:sldChg>
      <pc:sldChg chg="modSp add del">
        <pc:chgData name="Matthew Sun" userId="e7206746-d10f-4eed-96d8-040216aa892c" providerId="ADAL" clId="{31B413E8-AAF9-43E5-B80D-A9B4DE0594A1}" dt="2018-01-17T06:12:20.068" v="2031" actId="2696"/>
        <pc:sldMkLst>
          <pc:docMk/>
          <pc:sldMk cId="53577829" sldId="294"/>
        </pc:sldMkLst>
        <pc:spChg chg="mod">
          <ac:chgData name="Matthew Sun" userId="e7206746-d10f-4eed-96d8-040216aa892c" providerId="ADAL" clId="{31B413E8-AAF9-43E5-B80D-A9B4DE0594A1}" dt="2018-01-17T06:10:14.224" v="2028" actId="20577"/>
          <ac:spMkLst>
            <pc:docMk/>
            <pc:sldMk cId="53577829" sldId="294"/>
            <ac:spMk id="10" creationId="{520CAF39-8583-4B57-BD2F-98E680E52DD4}"/>
          </ac:spMkLst>
        </pc:spChg>
      </pc:sldChg>
      <pc:sldChg chg="addSp delSp modSp add">
        <pc:chgData name="Matthew Sun" userId="e7206746-d10f-4eed-96d8-040216aa892c" providerId="ADAL" clId="{31B413E8-AAF9-43E5-B80D-A9B4DE0594A1}" dt="2018-01-17T06:19:44.987" v="2456" actId="1038"/>
        <pc:sldMkLst>
          <pc:docMk/>
          <pc:sldMk cId="3505895291" sldId="294"/>
        </pc:sldMkLst>
        <pc:spChg chg="mod">
          <ac:chgData name="Matthew Sun" userId="e7206746-d10f-4eed-96d8-040216aa892c" providerId="ADAL" clId="{31B413E8-AAF9-43E5-B80D-A9B4DE0594A1}" dt="2018-01-17T06:19:44.987" v="2456" actId="1038"/>
          <ac:spMkLst>
            <pc:docMk/>
            <pc:sldMk cId="3505895291" sldId="294"/>
            <ac:spMk id="8" creationId="{AD2057E4-3CC2-4828-9548-C2D51DC1AF14}"/>
          </ac:spMkLst>
        </pc:spChg>
        <pc:spChg chg="mod">
          <ac:chgData name="Matthew Sun" userId="e7206746-d10f-4eed-96d8-040216aa892c" providerId="ADAL" clId="{31B413E8-AAF9-43E5-B80D-A9B4DE0594A1}" dt="2018-01-17T06:18:17.532" v="2443" actId="14100"/>
          <ac:spMkLst>
            <pc:docMk/>
            <pc:sldMk cId="3505895291" sldId="294"/>
            <ac:spMk id="16" creationId="{42A8D4E3-9363-4ED4-AE4B-DF8B5F7D4A67}"/>
          </ac:spMkLst>
        </pc:spChg>
        <pc:picChg chg="add del mod">
          <ac:chgData name="Matthew Sun" userId="e7206746-d10f-4eed-96d8-040216aa892c" providerId="ADAL" clId="{31B413E8-AAF9-43E5-B80D-A9B4DE0594A1}" dt="2018-01-17T06:19:06.655" v="2445" actId="478"/>
          <ac:picMkLst>
            <pc:docMk/>
            <pc:sldMk cId="3505895291" sldId="294"/>
            <ac:picMk id="2" creationId="{A2247DA2-248C-48CC-A223-EB4F95C6115C}"/>
          </ac:picMkLst>
        </pc:picChg>
        <pc:picChg chg="add mod">
          <ac:chgData name="Matthew Sun" userId="e7206746-d10f-4eed-96d8-040216aa892c" providerId="ADAL" clId="{31B413E8-AAF9-43E5-B80D-A9B4DE0594A1}" dt="2018-01-17T06:19:35.962" v="2452" actId="27614"/>
          <ac:picMkLst>
            <pc:docMk/>
            <pc:sldMk cId="3505895291" sldId="294"/>
            <ac:picMk id="4" creationId="{34C7DC2B-E9F9-47AB-9FE9-984B5D5055E3}"/>
          </ac:picMkLst>
        </pc:picChg>
      </pc:sldChg>
    </pc:docChg>
  </pc:docChgLst>
  <pc:docChgLst>
    <pc:chgData name="Matthew Sun" userId="e7206746-d10f-4eed-96d8-040216aa892c" providerId="ADAL" clId="{B096FC43-620E-4A70-8BA3-DBA6C75BEBA7}"/>
    <pc:docChg chg="modSld">
      <pc:chgData name="Matthew Sun" userId="e7206746-d10f-4eed-96d8-040216aa892c" providerId="ADAL" clId="{B096FC43-620E-4A70-8BA3-DBA6C75BEBA7}" dt="2017-12-24T22:51:00.200" v="0" actId="20577"/>
      <pc:docMkLst>
        <pc:docMk/>
      </pc:docMkLst>
      <pc:sldChg chg="modSp">
        <pc:chgData name="Matthew Sun" userId="e7206746-d10f-4eed-96d8-040216aa892c" providerId="ADAL" clId="{B096FC43-620E-4A70-8BA3-DBA6C75BEBA7}" dt="2017-12-24T22:51:00.200" v="0" actId="20577"/>
        <pc:sldMkLst>
          <pc:docMk/>
          <pc:sldMk cId="2443842695" sldId="282"/>
        </pc:sldMkLst>
        <pc:spChg chg="mod">
          <ac:chgData name="Matthew Sun" userId="e7206746-d10f-4eed-96d8-040216aa892c" providerId="ADAL" clId="{B096FC43-620E-4A70-8BA3-DBA6C75BEBA7}" dt="2017-12-24T22:51:00.200" v="0" actId="20577"/>
          <ac:spMkLst>
            <pc:docMk/>
            <pc:sldMk cId="2443842695" sldId="282"/>
            <ac:spMk id="10" creationId="{520CAF39-8583-4B57-BD2F-98E680E52DD4}"/>
          </ac:spMkLst>
        </pc:spChg>
      </pc:sldChg>
    </pc:docChg>
  </pc:docChgLst>
  <pc:docChgLst>
    <pc:chgData name="Matthew Sun" userId="e7206746-d10f-4eed-96d8-040216aa892c" providerId="ADAL" clId="{4735C6C4-B1FB-4819-AF6A-471AF42FEE0C}"/>
    <pc:docChg chg="custSel addSld delSld modSld sldOrd">
      <pc:chgData name="Matthew Sun" userId="e7206746-d10f-4eed-96d8-040216aa892c" providerId="ADAL" clId="{4735C6C4-B1FB-4819-AF6A-471AF42FEE0C}" dt="2018-01-10T08:57:14.288" v="106" actId="20577"/>
      <pc:docMkLst>
        <pc:docMk/>
      </pc:docMkLst>
      <pc:sldChg chg="modSp">
        <pc:chgData name="Matthew Sun" userId="e7206746-d10f-4eed-96d8-040216aa892c" providerId="ADAL" clId="{4735C6C4-B1FB-4819-AF6A-471AF42FEE0C}" dt="2018-01-10T08:57:14.288" v="106" actId="20577"/>
        <pc:sldMkLst>
          <pc:docMk/>
          <pc:sldMk cId="3941257302" sldId="281"/>
        </pc:sldMkLst>
        <pc:spChg chg="mod">
          <ac:chgData name="Matthew Sun" userId="e7206746-d10f-4eed-96d8-040216aa892c" providerId="ADAL" clId="{4735C6C4-B1FB-4819-AF6A-471AF42FEE0C}" dt="2018-01-10T08:57:14.288" v="106" actId="20577"/>
          <ac:spMkLst>
            <pc:docMk/>
            <pc:sldMk cId="3941257302" sldId="281"/>
            <ac:spMk id="3" creationId="{7441081A-87C6-4D68-9600-4CE00E109E3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74D44-6DEA-4E94-8A53-0CAC3272E893}"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2762F-C62A-44ED-AABF-CFA3CC4AE970}" type="slidenum">
              <a:rPr lang="en-US" smtClean="0"/>
              <a:t>‹#›</a:t>
            </a:fld>
            <a:endParaRPr lang="en-US"/>
          </a:p>
        </p:txBody>
      </p:sp>
    </p:spTree>
    <p:extLst>
      <p:ext uri="{BB962C8B-B14F-4D97-AF65-F5344CB8AC3E}">
        <p14:creationId xmlns:p14="http://schemas.microsoft.com/office/powerpoint/2010/main" val="146082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2</a:t>
            </a:fld>
            <a:endParaRPr lang="en-US"/>
          </a:p>
        </p:txBody>
      </p:sp>
    </p:spTree>
    <p:extLst>
      <p:ext uri="{BB962C8B-B14F-4D97-AF65-F5344CB8AC3E}">
        <p14:creationId xmlns:p14="http://schemas.microsoft.com/office/powerpoint/2010/main" val="1655020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11</a:t>
            </a:fld>
            <a:endParaRPr lang="en-US"/>
          </a:p>
        </p:txBody>
      </p:sp>
    </p:spTree>
    <p:extLst>
      <p:ext uri="{BB962C8B-B14F-4D97-AF65-F5344CB8AC3E}">
        <p14:creationId xmlns:p14="http://schemas.microsoft.com/office/powerpoint/2010/main" val="4282236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12</a:t>
            </a:fld>
            <a:endParaRPr lang="en-US"/>
          </a:p>
        </p:txBody>
      </p:sp>
    </p:spTree>
    <p:extLst>
      <p:ext uri="{BB962C8B-B14F-4D97-AF65-F5344CB8AC3E}">
        <p14:creationId xmlns:p14="http://schemas.microsoft.com/office/powerpoint/2010/main" val="203733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13</a:t>
            </a:fld>
            <a:endParaRPr lang="en-US"/>
          </a:p>
        </p:txBody>
      </p:sp>
    </p:spTree>
    <p:extLst>
      <p:ext uri="{BB962C8B-B14F-4D97-AF65-F5344CB8AC3E}">
        <p14:creationId xmlns:p14="http://schemas.microsoft.com/office/powerpoint/2010/main" val="396682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14</a:t>
            </a:fld>
            <a:endParaRPr lang="en-US"/>
          </a:p>
        </p:txBody>
      </p:sp>
    </p:spTree>
    <p:extLst>
      <p:ext uri="{BB962C8B-B14F-4D97-AF65-F5344CB8AC3E}">
        <p14:creationId xmlns:p14="http://schemas.microsoft.com/office/powerpoint/2010/main" val="422346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15</a:t>
            </a:fld>
            <a:endParaRPr lang="en-US"/>
          </a:p>
        </p:txBody>
      </p:sp>
    </p:spTree>
    <p:extLst>
      <p:ext uri="{BB962C8B-B14F-4D97-AF65-F5344CB8AC3E}">
        <p14:creationId xmlns:p14="http://schemas.microsoft.com/office/powerpoint/2010/main" val="191593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16</a:t>
            </a:fld>
            <a:endParaRPr lang="en-US"/>
          </a:p>
        </p:txBody>
      </p:sp>
    </p:spTree>
    <p:extLst>
      <p:ext uri="{BB962C8B-B14F-4D97-AF65-F5344CB8AC3E}">
        <p14:creationId xmlns:p14="http://schemas.microsoft.com/office/powerpoint/2010/main" val="155111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3</a:t>
            </a:fld>
            <a:endParaRPr lang="en-US"/>
          </a:p>
        </p:txBody>
      </p:sp>
    </p:spTree>
    <p:extLst>
      <p:ext uri="{BB962C8B-B14F-4D97-AF65-F5344CB8AC3E}">
        <p14:creationId xmlns:p14="http://schemas.microsoft.com/office/powerpoint/2010/main" val="129027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most deadly cancer for women in the US</a:t>
            </a:r>
          </a:p>
        </p:txBody>
      </p:sp>
      <p:sp>
        <p:nvSpPr>
          <p:cNvPr id="4" name="Slide Number Placeholder 3"/>
          <p:cNvSpPr>
            <a:spLocks noGrp="1"/>
          </p:cNvSpPr>
          <p:nvPr>
            <p:ph type="sldNum" sz="quarter" idx="10"/>
          </p:nvPr>
        </p:nvSpPr>
        <p:spPr/>
        <p:txBody>
          <a:bodyPr/>
          <a:lstStyle/>
          <a:p>
            <a:fld id="{AFE2762F-C62A-44ED-AABF-CFA3CC4AE970}" type="slidenum">
              <a:rPr lang="en-US" smtClean="0"/>
              <a:t>4</a:t>
            </a:fld>
            <a:endParaRPr lang="en-US"/>
          </a:p>
        </p:txBody>
      </p:sp>
    </p:spTree>
    <p:extLst>
      <p:ext uri="{BB962C8B-B14F-4D97-AF65-F5344CB8AC3E}">
        <p14:creationId xmlns:p14="http://schemas.microsoft.com/office/powerpoint/2010/main" val="255292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5</a:t>
            </a:fld>
            <a:endParaRPr lang="en-US"/>
          </a:p>
        </p:txBody>
      </p:sp>
    </p:spTree>
    <p:extLst>
      <p:ext uri="{BB962C8B-B14F-4D97-AF65-F5344CB8AC3E}">
        <p14:creationId xmlns:p14="http://schemas.microsoft.com/office/powerpoint/2010/main" val="362183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6</a:t>
            </a:fld>
            <a:endParaRPr lang="en-US"/>
          </a:p>
        </p:txBody>
      </p:sp>
    </p:spTree>
    <p:extLst>
      <p:ext uri="{BB962C8B-B14F-4D97-AF65-F5344CB8AC3E}">
        <p14:creationId xmlns:p14="http://schemas.microsoft.com/office/powerpoint/2010/main" val="221205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7</a:t>
            </a:fld>
            <a:endParaRPr lang="en-US"/>
          </a:p>
        </p:txBody>
      </p:sp>
    </p:spTree>
    <p:extLst>
      <p:ext uri="{BB962C8B-B14F-4D97-AF65-F5344CB8AC3E}">
        <p14:creationId xmlns:p14="http://schemas.microsoft.com/office/powerpoint/2010/main" val="389864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know what the two types of machine learning are?</a:t>
            </a:r>
          </a:p>
        </p:txBody>
      </p:sp>
      <p:sp>
        <p:nvSpPr>
          <p:cNvPr id="4" name="Slide Number Placeholder 3"/>
          <p:cNvSpPr>
            <a:spLocks noGrp="1"/>
          </p:cNvSpPr>
          <p:nvPr>
            <p:ph type="sldNum" sz="quarter" idx="10"/>
          </p:nvPr>
        </p:nvSpPr>
        <p:spPr/>
        <p:txBody>
          <a:bodyPr/>
          <a:lstStyle/>
          <a:p>
            <a:fld id="{AFE2762F-C62A-44ED-AABF-CFA3CC4AE970}" type="slidenum">
              <a:rPr lang="en-US" smtClean="0"/>
              <a:t>8</a:t>
            </a:fld>
            <a:endParaRPr lang="en-US"/>
          </a:p>
        </p:txBody>
      </p:sp>
    </p:spTree>
    <p:extLst>
      <p:ext uri="{BB962C8B-B14F-4D97-AF65-F5344CB8AC3E}">
        <p14:creationId xmlns:p14="http://schemas.microsoft.com/office/powerpoint/2010/main" val="403542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guess what supervised vs unsupervised machine learning is?</a:t>
            </a:r>
          </a:p>
        </p:txBody>
      </p:sp>
      <p:sp>
        <p:nvSpPr>
          <p:cNvPr id="4" name="Slide Number Placeholder 3"/>
          <p:cNvSpPr>
            <a:spLocks noGrp="1"/>
          </p:cNvSpPr>
          <p:nvPr>
            <p:ph type="sldNum" sz="quarter" idx="10"/>
          </p:nvPr>
        </p:nvSpPr>
        <p:spPr/>
        <p:txBody>
          <a:bodyPr/>
          <a:lstStyle/>
          <a:p>
            <a:fld id="{AFE2762F-C62A-44ED-AABF-CFA3CC4AE970}" type="slidenum">
              <a:rPr lang="en-US" smtClean="0"/>
              <a:t>9</a:t>
            </a:fld>
            <a:endParaRPr lang="en-US"/>
          </a:p>
        </p:txBody>
      </p:sp>
    </p:spTree>
    <p:extLst>
      <p:ext uri="{BB962C8B-B14F-4D97-AF65-F5344CB8AC3E}">
        <p14:creationId xmlns:p14="http://schemas.microsoft.com/office/powerpoint/2010/main" val="140153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r>
              <a:rPr lang="en-US" dirty="0"/>
              <a:t>regression</a:t>
            </a:r>
          </a:p>
        </p:txBody>
      </p:sp>
      <p:sp>
        <p:nvSpPr>
          <p:cNvPr id="4" name="Slide Number Placeholder 3"/>
          <p:cNvSpPr>
            <a:spLocks noGrp="1"/>
          </p:cNvSpPr>
          <p:nvPr>
            <p:ph type="sldNum" sz="quarter" idx="10"/>
          </p:nvPr>
        </p:nvSpPr>
        <p:spPr/>
        <p:txBody>
          <a:bodyPr/>
          <a:lstStyle/>
          <a:p>
            <a:fld id="{AFE2762F-C62A-44ED-AABF-CFA3CC4AE970}" type="slidenum">
              <a:rPr lang="en-US" smtClean="0"/>
              <a:t>10</a:t>
            </a:fld>
            <a:endParaRPr lang="en-US"/>
          </a:p>
        </p:txBody>
      </p:sp>
    </p:spTree>
    <p:extLst>
      <p:ext uri="{BB962C8B-B14F-4D97-AF65-F5344CB8AC3E}">
        <p14:creationId xmlns:p14="http://schemas.microsoft.com/office/powerpoint/2010/main" val="398201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F905-C723-4DBC-A085-67D775C71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675223-34A8-42FD-A461-E0D3624404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73B3E4-7B99-4F83-A486-5A2218F3420A}"/>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B8C220EA-B98A-433A-98FE-AD126BDC4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28AD5-BA55-4B1B-B0E4-89D25DEA99D8}"/>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7893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C190-8AF3-4C98-A60E-BD9D21108C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CFE69-8D09-40F4-9C34-4B097EA8CC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1BF68-046C-4EDC-81F2-A428E72C7184}"/>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81244345-D88A-4E5F-9A2B-9832AF26F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C20FD-0068-4B60-A1BD-FAA91833A632}"/>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80859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B177B-5858-42AE-BC93-6C9C4F282F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614C2-24C5-463D-A2E1-080F38BB08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4134A-5724-47D7-9F71-7AA1288CA574}"/>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8B634479-1A48-4FEB-9060-A50656B4A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22C62-FB7E-43DE-B998-34B27F50F9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72168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C9A8-7BD0-44E2-A101-A9EE252FF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41676-AE07-4007-AE73-BA302F770E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D87FF-23CA-4C18-BF24-833DB803F2D6}"/>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077EA15E-5543-4EA9-B6FC-DCCABCE90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74E8F-FA11-449F-A7E1-64FACAFCE874}"/>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62353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30E6-14DC-4874-84B9-49E5296C6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720078-4BB6-42AF-A955-9DF345A6A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60B726-0B08-4561-BD00-E04856687F95}"/>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598C581E-5CA3-43DB-BC59-F0F2B59A4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A7215-7AA6-49B1-85BB-395A924013DD}"/>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91949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DC15-8732-43A4-A472-DA43BDDD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0D3A-2AC9-4911-8D02-DBFFE56B6A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D4D51-2968-40D3-BF0E-A7627789D5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F73D2-381A-42F0-8648-E7ECD6EAFB30}"/>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6" name="Footer Placeholder 5">
            <a:extLst>
              <a:ext uri="{FF2B5EF4-FFF2-40B4-BE49-F238E27FC236}">
                <a16:creationId xmlns:a16="http://schemas.microsoft.com/office/drawing/2014/main" id="{71C6B151-D31B-482C-8345-0788A5035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547FC-D7A7-4D60-9687-C84A74F6423E}"/>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26399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4A35-4B8B-45B8-B882-01427D9331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4F0B7-88D8-4D80-8A7D-BD2C159CD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35A0EF-529F-49CC-88AE-6425ED5A5D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F469C-7D14-47E9-B560-F784CEC2D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72392E-C225-47A1-86B4-77A73BC5EA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120310-846D-4E20-8686-83B225BC7378}"/>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8" name="Footer Placeholder 7">
            <a:extLst>
              <a:ext uri="{FF2B5EF4-FFF2-40B4-BE49-F238E27FC236}">
                <a16:creationId xmlns:a16="http://schemas.microsoft.com/office/drawing/2014/main" id="{00CB9152-D5F0-42B2-9DD4-85B039F58D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8C7D84-0AD2-4F8C-AF73-5D1AC194156C}"/>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12568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D94E-8F6E-47DD-8E87-DE37B2871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A9472-6332-4C26-9EC1-4FB63DE28B1D}"/>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4" name="Footer Placeholder 3">
            <a:extLst>
              <a:ext uri="{FF2B5EF4-FFF2-40B4-BE49-F238E27FC236}">
                <a16:creationId xmlns:a16="http://schemas.microsoft.com/office/drawing/2014/main" id="{9EC61C6E-4059-4D28-9318-CE4840D4B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5EA6-86CF-49E9-A6AF-0553ECE31B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75770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D9F7F-B335-4DC2-9227-52BE5A334348}"/>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3" name="Footer Placeholder 2">
            <a:extLst>
              <a:ext uri="{FF2B5EF4-FFF2-40B4-BE49-F238E27FC236}">
                <a16:creationId xmlns:a16="http://schemas.microsoft.com/office/drawing/2014/main" id="{725C7925-13D4-4F22-8AAC-52A3FDFB4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C5830E-A1CD-4474-8AFD-5E12F11685B6}"/>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31279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A3EC-EDF7-4B1D-8B1B-03F327727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411BC1-91F1-4FFC-AF0A-0B676BEDC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45118-E8EA-4E16-B1DF-795D43EA6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4C5D66-5E00-4981-BB63-37CA34FEE45A}"/>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6" name="Footer Placeholder 5">
            <a:extLst>
              <a:ext uri="{FF2B5EF4-FFF2-40B4-BE49-F238E27FC236}">
                <a16:creationId xmlns:a16="http://schemas.microsoft.com/office/drawing/2014/main" id="{9C7A92A0-DD37-4456-AC5E-AA312F90A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31449-6FC4-4070-8DEE-AF9872D796D3}"/>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99515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8C66-76D2-462A-B548-B5A021FD4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E343C-56A1-437C-815F-46BAEE7D8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C97B2F-D623-4478-A4A9-9E37A6007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27630-7274-48B9-952F-5B174FA5B34B}"/>
              </a:ext>
            </a:extLst>
          </p:cNvPr>
          <p:cNvSpPr>
            <a:spLocks noGrp="1"/>
          </p:cNvSpPr>
          <p:nvPr>
            <p:ph type="dt" sz="half" idx="10"/>
          </p:nvPr>
        </p:nvSpPr>
        <p:spPr/>
        <p:txBody>
          <a:bodyPr/>
          <a:lstStyle/>
          <a:p>
            <a:fld id="{56896735-17FA-46BF-8721-D9B0F2E2BC3F}" type="datetimeFigureOut">
              <a:rPr lang="en-US" smtClean="0"/>
              <a:t>1/16/18</a:t>
            </a:fld>
            <a:endParaRPr lang="en-US"/>
          </a:p>
        </p:txBody>
      </p:sp>
      <p:sp>
        <p:nvSpPr>
          <p:cNvPr id="6" name="Footer Placeholder 5">
            <a:extLst>
              <a:ext uri="{FF2B5EF4-FFF2-40B4-BE49-F238E27FC236}">
                <a16:creationId xmlns:a16="http://schemas.microsoft.com/office/drawing/2014/main" id="{CBC59911-9105-4243-9296-8F0DCD820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3D612-F0DE-44B6-BAAE-D841232233D0}"/>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51722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EF0FE-FDB7-4BBB-BC9F-093BB8007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1EDA03-3C46-496A-BF8A-6A0AE69E10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C1F86-6749-4CEE-88E9-9C08D9E83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96735-17FA-46BF-8721-D9B0F2E2BC3F}" type="datetimeFigureOut">
              <a:rPr lang="en-US" smtClean="0"/>
              <a:t>1/16/18</a:t>
            </a:fld>
            <a:endParaRPr lang="en-US"/>
          </a:p>
        </p:txBody>
      </p:sp>
      <p:sp>
        <p:nvSpPr>
          <p:cNvPr id="5" name="Footer Placeholder 4">
            <a:extLst>
              <a:ext uri="{FF2B5EF4-FFF2-40B4-BE49-F238E27FC236}">
                <a16:creationId xmlns:a16="http://schemas.microsoft.com/office/drawing/2014/main" id="{BF244D92-3C15-4520-90B3-E8614E850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2FD82A-54AE-49A4-9295-A7FCC9B10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339AC-2C2B-4DC6-A0B6-6DF6B50E7318}" type="slidenum">
              <a:rPr lang="en-US" smtClean="0"/>
              <a:t>‹#›</a:t>
            </a:fld>
            <a:endParaRPr lang="en-US"/>
          </a:p>
        </p:txBody>
      </p:sp>
    </p:spTree>
    <p:extLst>
      <p:ext uri="{BB962C8B-B14F-4D97-AF65-F5344CB8AC3E}">
        <p14:creationId xmlns:p14="http://schemas.microsoft.com/office/powerpoint/2010/main" val="64069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1393455"/>
          </a:xfrm>
        </p:spPr>
        <p:txBody>
          <a:bodyPr>
            <a:normAutofit/>
          </a:bodyPr>
          <a:lstStyle/>
          <a:p>
            <a:r>
              <a:rPr lang="en-US" sz="3200" dirty="0" err="1">
                <a:solidFill>
                  <a:schemeClr val="bg1"/>
                </a:solidFill>
                <a:latin typeface="Lato" panose="020F0502020204030203" pitchFamily="34" charset="0"/>
                <a:ea typeface="Lato" panose="020F0502020204030203" pitchFamily="34" charset="0"/>
                <a:cs typeface="Lato" panose="020F0502020204030203" pitchFamily="34" charset="0"/>
              </a:rPr>
              <a:t>CS+Social</a:t>
            </a: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 Good</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CS 106S Winter 2018</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45269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4098" name="Picture 2" descr="https://cdn-images-1.medium.com/max/2000/1*qnLIIcszIo2xBwI3LKcjSQ.png">
            <a:extLst>
              <a:ext uri="{FF2B5EF4-FFF2-40B4-BE49-F238E27FC236}">
                <a16:creationId xmlns:a16="http://schemas.microsoft.com/office/drawing/2014/main" id="{5FB3ECF6-BC3F-4AE7-AD31-22FD37B84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47" y="2474399"/>
            <a:ext cx="5668991" cy="2661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egression machine learning pictures">
            <a:extLst>
              <a:ext uri="{FF2B5EF4-FFF2-40B4-BE49-F238E27FC236}">
                <a16:creationId xmlns:a16="http://schemas.microsoft.com/office/drawing/2014/main" id="{5BB425ED-6038-4098-9B54-825B20F43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149" y="2444315"/>
            <a:ext cx="5029844" cy="27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5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unsupervised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5" name="Picture 4">
            <a:extLst>
              <a:ext uri="{FF2B5EF4-FFF2-40B4-BE49-F238E27FC236}">
                <a16:creationId xmlns:a16="http://schemas.microsoft.com/office/drawing/2014/main" id="{24B7C5C1-BF38-4513-BCAE-DA34C4E3072D}"/>
              </a:ext>
            </a:extLst>
          </p:cNvPr>
          <p:cNvPicPr>
            <a:picLocks noChangeAspect="1"/>
          </p:cNvPicPr>
          <p:nvPr/>
        </p:nvPicPr>
        <p:blipFill>
          <a:blip r:embed="rId4"/>
          <a:stretch>
            <a:fillRect/>
          </a:stretch>
        </p:blipFill>
        <p:spPr>
          <a:xfrm>
            <a:off x="2638697" y="2100418"/>
            <a:ext cx="6288114" cy="4273952"/>
          </a:xfrm>
          <a:prstGeom prst="rect">
            <a:avLst/>
          </a:prstGeom>
        </p:spPr>
      </p:pic>
    </p:spTree>
    <p:extLst>
      <p:ext uri="{BB962C8B-B14F-4D97-AF65-F5344CB8AC3E}">
        <p14:creationId xmlns:p14="http://schemas.microsoft.com/office/powerpoint/2010/main" val="337582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our data</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076EF162-B4A8-40FA-AA21-2C03AD771735}"/>
              </a:ext>
            </a:extLst>
          </p:cNvPr>
          <p:cNvSpPr txBox="1"/>
          <p:nvPr/>
        </p:nvSpPr>
        <p:spPr>
          <a:xfrm>
            <a:off x="850413" y="1959363"/>
            <a:ext cx="10328176" cy="4493538"/>
          </a:xfrm>
          <a:prstGeom prst="rect">
            <a:avLst/>
          </a:prstGeom>
          <a:noFill/>
        </p:spPr>
        <p:txBody>
          <a:bodyPr wrap="square" rtlCol="0">
            <a:spAutoFit/>
          </a:bodyPr>
          <a:lstStyle/>
          <a:p>
            <a:endParaRPr lang="en-US" sz="10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~700 total data instances</a:t>
            </a:r>
            <a:endParaRPr lang="en-US" sz="3600" b="1"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We are training on ~630, testing on ~70</a:t>
            </a: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Each data instance has 11 values</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Sample code number</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Clump thickness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Shape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Marginal Adhesion (1-10)</a:t>
            </a:r>
          </a:p>
          <a:p>
            <a:pPr marL="914400" lvl="1" indent="-457200">
              <a:buFont typeface="Arial" panose="020B0604020202020204" pitchFamily="34" charset="0"/>
              <a:buChar char="•"/>
            </a:pPr>
            <a:r>
              <a:rPr lang="en-US" sz="2800" b="1" dirty="0">
                <a:solidFill>
                  <a:srgbClr val="778A8B"/>
                </a:solidFill>
                <a:latin typeface="Lato" panose="020F0502020204030203" pitchFamily="34" charset="0"/>
                <a:ea typeface="Lato" panose="020F0502020204030203" pitchFamily="34" charset="0"/>
                <a:cs typeface="Lato" panose="020F0502020204030203" pitchFamily="34" charset="0"/>
              </a:rPr>
              <a:t>Label</a:t>
            </a: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 (2=benign, 4=malignant)</a:t>
            </a:r>
            <a:endParaRPr lang="en-US" sz="28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28B5E141-AD23-493B-A467-B5EDEAE3D926}"/>
              </a:ext>
            </a:extLst>
          </p:cNvPr>
          <p:cNvSpPr txBox="1"/>
          <p:nvPr/>
        </p:nvSpPr>
        <p:spPr>
          <a:xfrm>
            <a:off x="6376851" y="3755571"/>
            <a:ext cx="5767251" cy="2954655"/>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Single Epithelial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Bare Nuclei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Bland Chromatin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Normal Nucleoli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Mitosis (1-10)</a:t>
            </a:r>
          </a:p>
          <a:p>
            <a:endParaRPr lang="en-US" dirty="0"/>
          </a:p>
        </p:txBody>
      </p:sp>
    </p:spTree>
    <p:extLst>
      <p:ext uri="{BB962C8B-B14F-4D97-AF65-F5344CB8AC3E}">
        <p14:creationId xmlns:p14="http://schemas.microsoft.com/office/powerpoint/2010/main" val="386177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implementation steps</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520CAF39-8583-4B57-BD2F-98E680E52DD4}"/>
              </a:ext>
            </a:extLst>
          </p:cNvPr>
          <p:cNvSpPr txBox="1"/>
          <p:nvPr/>
        </p:nvSpPr>
        <p:spPr>
          <a:xfrm>
            <a:off x="850413" y="2131659"/>
            <a:ext cx="10062752" cy="3265830"/>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Calculate distance between test instance and every train instance</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the K train instances with the smallest distances</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Of these K train instances, see how many are classified as malignant and how many are classified as benign</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whichever class appears more times as your answer</a:t>
            </a: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244384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K-Nearest Neighbors </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2" name="Picture 1">
            <a:extLst>
              <a:ext uri="{FF2B5EF4-FFF2-40B4-BE49-F238E27FC236}">
                <a16:creationId xmlns:a16="http://schemas.microsoft.com/office/drawing/2014/main" id="{D849BA89-9CFE-4545-AE05-0107A4833ADD}"/>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89000"/>
                    </a14:imgEffect>
                  </a14:imgLayer>
                </a14:imgProps>
              </a:ext>
            </a:extLst>
          </a:blip>
          <a:stretch>
            <a:fillRect/>
          </a:stretch>
        </p:blipFill>
        <p:spPr>
          <a:xfrm>
            <a:off x="3570990" y="2201429"/>
            <a:ext cx="5080000" cy="3810000"/>
          </a:xfrm>
          <a:prstGeom prst="rect">
            <a:avLst/>
          </a:prstGeom>
          <a:effectLst/>
        </p:spPr>
      </p:pic>
    </p:spTree>
    <p:extLst>
      <p:ext uri="{BB962C8B-B14F-4D97-AF65-F5344CB8AC3E}">
        <p14:creationId xmlns:p14="http://schemas.microsoft.com/office/powerpoint/2010/main" val="3419040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let’s get started!</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10062752"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Build your own breast cancer classifier using JavaScript!</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Clone the code at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bit.ly/cs106srepo</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and fill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cancer-classify.js</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located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cancer-diagnosis/</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javascript</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t>
            </a:r>
          </a:p>
          <a:p>
            <a:pPr>
              <a:lnSpc>
                <a:spcPct val="125000"/>
              </a:lnSpc>
            </a:pPr>
            <a:endParaRPr lang="en-US" sz="24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Run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python –m </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SimpleHTTPServer</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 </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in the above folder and examine the console output to test your solution.</a:t>
            </a:r>
          </a:p>
        </p:txBody>
      </p:sp>
    </p:spTree>
    <p:extLst>
      <p:ext uri="{BB962C8B-B14F-4D97-AF65-F5344CB8AC3E}">
        <p14:creationId xmlns:p14="http://schemas.microsoft.com/office/powerpoint/2010/main" val="517048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83069"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extra challenge</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6131684"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Look up k-means and implement it with 2 clusters.</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“k-means clustering aims to partition n observations into k clusters in which each observation belongs to the cluster with the nearest mean, serving as a prototype of the cluster.”</a:t>
            </a:r>
          </a:p>
        </p:txBody>
      </p:sp>
      <p:pic>
        <p:nvPicPr>
          <p:cNvPr id="4" name="Picture 3" descr="A close up of a map&#10;&#10;Description generated with very high confidence">
            <a:extLst>
              <a:ext uri="{FF2B5EF4-FFF2-40B4-BE49-F238E27FC236}">
                <a16:creationId xmlns:a16="http://schemas.microsoft.com/office/drawing/2014/main" id="{34C7DC2B-E9F9-47AB-9FE9-984B5D505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959" y="1959363"/>
            <a:ext cx="3870957" cy="3761574"/>
          </a:xfrm>
          <a:prstGeom prst="rect">
            <a:avLst/>
          </a:prstGeom>
        </p:spPr>
      </p:pic>
    </p:spTree>
    <p:extLst>
      <p:ext uri="{BB962C8B-B14F-4D97-AF65-F5344CB8AC3E}">
        <p14:creationId xmlns:p14="http://schemas.microsoft.com/office/powerpoint/2010/main" val="3505895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2151696"/>
          </a:xfrm>
        </p:spPr>
        <p:txBody>
          <a:bodyPr>
            <a:norm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See you next time, friends!</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94125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3262432"/>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outline</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1</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breast cancer overview</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2</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intro to machine learning</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3</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cancer diagnosis assignment</a:t>
            </a: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317106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1026" name="Picture 2" descr="Image result for breast cancer by the numbers">
            <a:extLst>
              <a:ext uri="{FF2B5EF4-FFF2-40B4-BE49-F238E27FC236}">
                <a16:creationId xmlns:a16="http://schemas.microsoft.com/office/drawing/2014/main" id="{AFD44F53-95D2-46DF-9FFA-0255D233A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790" y="2286544"/>
            <a:ext cx="10426238" cy="338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9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3074" name="Picture 2" descr="Image result for breast cancer by the numbers">
            <a:extLst>
              <a:ext uri="{FF2B5EF4-FFF2-40B4-BE49-F238E27FC236}">
                <a16:creationId xmlns:a16="http://schemas.microsoft.com/office/drawing/2014/main" id="{90135ECC-1527-4D3F-AD4F-D922EE819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208" y="1887228"/>
            <a:ext cx="7112490" cy="439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1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850413" y="1036033"/>
            <a:ext cx="10328176" cy="4247317"/>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error rates as high as </a:t>
            </a: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71%</a:t>
            </a: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mistakes are common depending on the doctor</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31%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of all cases misdiagnosed</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90,000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women misdiagnosed</a:t>
            </a:r>
          </a:p>
        </p:txBody>
      </p:sp>
    </p:spTree>
    <p:extLst>
      <p:ext uri="{BB962C8B-B14F-4D97-AF65-F5344CB8AC3E}">
        <p14:creationId xmlns:p14="http://schemas.microsoft.com/office/powerpoint/2010/main" val="40806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1677488" y="1545483"/>
            <a:ext cx="8837023" cy="3147015"/>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Given medical data about cell growths, can we accurately classify tumors as benign or malignant using machine learning?</a:t>
            </a:r>
          </a:p>
        </p:txBody>
      </p:sp>
    </p:spTree>
    <p:extLst>
      <p:ext uri="{BB962C8B-B14F-4D97-AF65-F5344CB8AC3E}">
        <p14:creationId xmlns:p14="http://schemas.microsoft.com/office/powerpoint/2010/main" val="2773635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 </a:t>
            </a:r>
            <a:r>
              <a:rPr lang="en-US" sz="5400" b="1" dirty="0">
                <a:solidFill>
                  <a:srgbClr val="06B9BA"/>
                </a:solidFill>
                <a:latin typeface="Lato" panose="020F0502020204030203" pitchFamily="34" charset="0"/>
                <a:ea typeface="Lato" panose="020F0502020204030203" pitchFamily="34" charset="0"/>
                <a:cs typeface="Lato" panose="020F0502020204030203" pitchFamily="34" charset="0"/>
              </a:rPr>
              <a:t>matters </a:t>
            </a:r>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because…</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3323987"/>
          </a:xfrm>
          <a:prstGeom prst="rect">
            <a:avLst/>
          </a:prstGeom>
          <a:noFill/>
        </p:spPr>
        <p:txBody>
          <a:bodyPr wrap="square" rtlCol="0">
            <a:spAutoFit/>
          </a:bodyPr>
          <a:lstStyle/>
          <a:p>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Classifying tumors allows:</a:t>
            </a:r>
          </a:p>
          <a:p>
            <a:endParaRPr lang="en-US"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to diagnose cancer with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greater accuracy</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and patients to make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informed decisions</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Medical costs to be reduced and diagnosing processes to become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efficient</a:t>
            </a:r>
          </a:p>
        </p:txBody>
      </p:sp>
    </p:spTree>
    <p:extLst>
      <p:ext uri="{BB962C8B-B14F-4D97-AF65-F5344CB8AC3E}">
        <p14:creationId xmlns:p14="http://schemas.microsoft.com/office/powerpoint/2010/main" val="20191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what is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554545"/>
          </a:xfrm>
          <a:prstGeom prst="rect">
            <a:avLst/>
          </a:prstGeom>
          <a:noFill/>
        </p:spPr>
        <p:txBody>
          <a:bodyPr wrap="square" rtlCol="0">
            <a:spAutoFit/>
          </a:bodyPr>
          <a:lstStyle/>
          <a:p>
            <a:pPr algn="ct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Machine learning is a “field of study that gives computers the ability to learn without being explicitly programmed.” </a:t>
            </a: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-Arthur Samuel, 1959</a:t>
            </a:r>
            <a:endParaRPr lang="en-US" sz="32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96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types of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492990"/>
          </a:xfrm>
          <a:prstGeom prst="rect">
            <a:avLst/>
          </a:prstGeom>
          <a:noFill/>
        </p:spPr>
        <p:txBody>
          <a:bodyPr wrap="square" rtlCol="0">
            <a:spAutoFit/>
          </a:bodyPr>
          <a:lstStyle/>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Supervised</a:t>
            </a:r>
          </a:p>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Unsupervised</a:t>
            </a:r>
          </a:p>
        </p:txBody>
      </p:sp>
    </p:spTree>
    <p:extLst>
      <p:ext uri="{BB962C8B-B14F-4D97-AF65-F5344CB8AC3E}">
        <p14:creationId xmlns:p14="http://schemas.microsoft.com/office/powerpoint/2010/main" val="3356085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614</TotalTime>
  <Words>857</Words>
  <Application>Microsoft Macintosh PowerPoint</Application>
  <PresentationFormat>Widescreen</PresentationFormat>
  <Paragraphs>166</Paragraphs>
  <Slides>17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 Light</vt:lpstr>
      <vt:lpstr>Lato</vt:lpstr>
      <vt:lpstr>Consolas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Sun</dc:creator>
  <cp:lastModifiedBy>Kevin Khieu</cp:lastModifiedBy>
  <cp:revision>9</cp:revision>
  <dcterms:created xsi:type="dcterms:W3CDTF">2017-12-23T01:01:29Z</dcterms:created>
  <dcterms:modified xsi:type="dcterms:W3CDTF">2018-01-17T07:55:04Z</dcterms:modified>
</cp:coreProperties>
</file>